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1" r:id="rId2"/>
    <p:sldId id="257" r:id="rId3"/>
    <p:sldId id="258" r:id="rId4"/>
    <p:sldId id="280" r:id="rId5"/>
    <p:sldId id="259" r:id="rId6"/>
    <p:sldId id="281" r:id="rId7"/>
    <p:sldId id="285" r:id="rId8"/>
    <p:sldId id="284" r:id="rId9"/>
    <p:sldId id="260" r:id="rId10"/>
    <p:sldId id="282" r:id="rId11"/>
    <p:sldId id="286" r:id="rId12"/>
    <p:sldId id="283" r:id="rId13"/>
    <p:sldId id="287" r:id="rId14"/>
    <p:sldId id="278" r:id="rId15"/>
    <p:sldId id="256" r:id="rId16"/>
    <p:sldId id="308" r:id="rId17"/>
    <p:sldId id="309" r:id="rId18"/>
    <p:sldId id="262" r:id="rId19"/>
    <p:sldId id="263" r:id="rId20"/>
    <p:sldId id="264" r:id="rId21"/>
    <p:sldId id="307" r:id="rId22"/>
    <p:sldId id="306" r:id="rId23"/>
    <p:sldId id="265" r:id="rId24"/>
    <p:sldId id="266" r:id="rId25"/>
    <p:sldId id="305" r:id="rId26"/>
    <p:sldId id="289" r:id="rId27"/>
    <p:sldId id="271" r:id="rId28"/>
    <p:sldId id="267" r:id="rId29"/>
    <p:sldId id="304" r:id="rId30"/>
    <p:sldId id="288" r:id="rId31"/>
    <p:sldId id="302" r:id="rId32"/>
    <p:sldId id="303" r:id="rId33"/>
    <p:sldId id="279" r:id="rId34"/>
    <p:sldId id="268" r:id="rId35"/>
    <p:sldId id="269" r:id="rId36"/>
    <p:sldId id="300" r:id="rId37"/>
    <p:sldId id="292" r:id="rId38"/>
    <p:sldId id="295" r:id="rId39"/>
    <p:sldId id="270" r:id="rId40"/>
    <p:sldId id="293" r:id="rId41"/>
    <p:sldId id="298" r:id="rId42"/>
    <p:sldId id="294" r:id="rId43"/>
    <p:sldId id="296" r:id="rId44"/>
    <p:sldId id="299" r:id="rId45"/>
    <p:sldId id="297" r:id="rId46"/>
    <p:sldId id="272" r:id="rId47"/>
    <p:sldId id="273" r:id="rId48"/>
    <p:sldId id="291" r:id="rId49"/>
    <p:sldId id="276" r:id="rId50"/>
    <p:sldId id="275" r:id="rId51"/>
    <p:sldId id="277" r:id="rId52"/>
    <p:sldId id="290" r:id="rId53"/>
    <p:sldId id="274" r:id="rId54"/>
    <p:sldId id="301" r:id="rId55"/>
    <p:sldId id="310" r:id="rId56"/>
    <p:sldId id="311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1ED"/>
    <a:srgbClr val="1F8CE6"/>
    <a:srgbClr val="1B8AE5"/>
    <a:srgbClr val="232D31"/>
    <a:srgbClr val="FFFFFF"/>
    <a:srgbClr val="EB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5202" autoAdjust="0"/>
  </p:normalViewPr>
  <p:slideViewPr>
    <p:cSldViewPr snapToGrid="0">
      <p:cViewPr varScale="1">
        <p:scale>
          <a:sx n="110" d="100"/>
          <a:sy n="110" d="100"/>
        </p:scale>
        <p:origin x="10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 지우" userId="daa7c62c3d606c63" providerId="LiveId" clId="{DE5FF3C7-A3A9-4C92-9667-EC5C84B682E3}"/>
    <pc:docChg chg="undo custSel addSld delSld modSld">
      <pc:chgData name="서 지우" userId="daa7c62c3d606c63" providerId="LiveId" clId="{DE5FF3C7-A3A9-4C92-9667-EC5C84B682E3}" dt="2021-12-23T14:12:07.782" v="2122" actId="20577"/>
      <pc:docMkLst>
        <pc:docMk/>
      </pc:docMkLst>
      <pc:sldChg chg="addSp modSp mod">
        <pc:chgData name="서 지우" userId="daa7c62c3d606c63" providerId="LiveId" clId="{DE5FF3C7-A3A9-4C92-9667-EC5C84B682E3}" dt="2021-12-21T07:28:13.892" v="169"/>
        <pc:sldMkLst>
          <pc:docMk/>
          <pc:sldMk cId="1072709697" sldId="256"/>
        </pc:sldMkLst>
        <pc:spChg chg="add mod">
          <ac:chgData name="서 지우" userId="daa7c62c3d606c63" providerId="LiveId" clId="{DE5FF3C7-A3A9-4C92-9667-EC5C84B682E3}" dt="2021-12-21T07:28:13.892" v="169"/>
          <ac:spMkLst>
            <pc:docMk/>
            <pc:sldMk cId="1072709697" sldId="256"/>
            <ac:spMk id="23" creationId="{E5B9583F-3C2F-4F77-98E1-F5A72F686025}"/>
          </ac:spMkLst>
        </pc:spChg>
      </pc:sldChg>
      <pc:sldChg chg="addSp delSp modSp mod">
        <pc:chgData name="서 지우" userId="daa7c62c3d606c63" providerId="LiveId" clId="{DE5FF3C7-A3A9-4C92-9667-EC5C84B682E3}" dt="2021-12-23T14:12:07.782" v="2122" actId="20577"/>
        <pc:sldMkLst>
          <pc:docMk/>
          <pc:sldMk cId="1924501559" sldId="259"/>
        </pc:sldMkLst>
        <pc:spChg chg="add del">
          <ac:chgData name="서 지우" userId="daa7c62c3d606c63" providerId="LiveId" clId="{DE5FF3C7-A3A9-4C92-9667-EC5C84B682E3}" dt="2021-12-23T14:12:03.991" v="2120" actId="478"/>
          <ac:spMkLst>
            <pc:docMk/>
            <pc:sldMk cId="1924501559" sldId="259"/>
            <ac:spMk id="3" creationId="{ACCC2F93-792A-4DB5-8E4E-453D148DF2BC}"/>
          </ac:spMkLst>
        </pc:spChg>
        <pc:graphicFrameChg chg="mod modGraphic">
          <ac:chgData name="서 지우" userId="daa7c62c3d606c63" providerId="LiveId" clId="{DE5FF3C7-A3A9-4C92-9667-EC5C84B682E3}" dt="2021-12-23T14:12:07.782" v="2122" actId="20577"/>
          <ac:graphicFrameMkLst>
            <pc:docMk/>
            <pc:sldMk cId="1924501559" sldId="259"/>
            <ac:graphicFrameMk id="14" creationId="{74F56A9F-AB55-440D-BD41-774DD9B81006}"/>
          </ac:graphicFrameMkLst>
        </pc:graphicFrameChg>
      </pc:sldChg>
      <pc:sldChg chg="addSp modSp">
        <pc:chgData name="서 지우" userId="daa7c62c3d606c63" providerId="LiveId" clId="{DE5FF3C7-A3A9-4C92-9667-EC5C84B682E3}" dt="2021-12-21T07:28:23.547" v="172"/>
        <pc:sldMkLst>
          <pc:docMk/>
          <pc:sldMk cId="2868599660" sldId="262"/>
        </pc:sldMkLst>
        <pc:spChg chg="add mod">
          <ac:chgData name="서 지우" userId="daa7c62c3d606c63" providerId="LiveId" clId="{DE5FF3C7-A3A9-4C92-9667-EC5C84B682E3}" dt="2021-12-21T07:28:23.547" v="172"/>
          <ac:spMkLst>
            <pc:docMk/>
            <pc:sldMk cId="2868599660" sldId="262"/>
            <ac:spMk id="16" creationId="{32481203-CF6B-4DF9-AFEB-B4508CD7AF8D}"/>
          </ac:spMkLst>
        </pc:spChg>
      </pc:sldChg>
      <pc:sldChg chg="addSp modSp">
        <pc:chgData name="서 지우" userId="daa7c62c3d606c63" providerId="LiveId" clId="{DE5FF3C7-A3A9-4C92-9667-EC5C84B682E3}" dt="2021-12-21T07:28:23.982" v="173"/>
        <pc:sldMkLst>
          <pc:docMk/>
          <pc:sldMk cId="3434983939" sldId="263"/>
        </pc:sldMkLst>
        <pc:spChg chg="add mod">
          <ac:chgData name="서 지우" userId="daa7c62c3d606c63" providerId="LiveId" clId="{DE5FF3C7-A3A9-4C92-9667-EC5C84B682E3}" dt="2021-12-21T07:28:23.982" v="173"/>
          <ac:spMkLst>
            <pc:docMk/>
            <pc:sldMk cId="3434983939" sldId="263"/>
            <ac:spMk id="13" creationId="{419EF05A-59D7-4120-AAE5-1160FF53CEA5}"/>
          </ac:spMkLst>
        </pc:spChg>
      </pc:sldChg>
      <pc:sldChg chg="modSp mod">
        <pc:chgData name="서 지우" userId="daa7c62c3d606c63" providerId="LiveId" clId="{DE5FF3C7-A3A9-4C92-9667-EC5C84B682E3}" dt="2021-12-21T07:05:35.867" v="2" actId="1036"/>
        <pc:sldMkLst>
          <pc:docMk/>
          <pc:sldMk cId="2036383420" sldId="285"/>
        </pc:sldMkLst>
        <pc:spChg chg="mod">
          <ac:chgData name="서 지우" userId="daa7c62c3d606c63" providerId="LiveId" clId="{DE5FF3C7-A3A9-4C92-9667-EC5C84B682E3}" dt="2021-12-21T07:05:35.867" v="2" actId="1036"/>
          <ac:spMkLst>
            <pc:docMk/>
            <pc:sldMk cId="2036383420" sldId="285"/>
            <ac:spMk id="33" creationId="{AA1E90F0-68C6-482F-89BB-457CB931E562}"/>
          </ac:spMkLst>
        </pc:spChg>
      </pc:sldChg>
      <pc:sldChg chg="modSp mod">
        <pc:chgData name="서 지우" userId="daa7c62c3d606c63" providerId="LiveId" clId="{DE5FF3C7-A3A9-4C92-9667-EC5C84B682E3}" dt="2021-12-21T07:05:42.416" v="3" actId="1035"/>
        <pc:sldMkLst>
          <pc:docMk/>
          <pc:sldMk cId="2960785933" sldId="287"/>
        </pc:sldMkLst>
        <pc:spChg chg="mod">
          <ac:chgData name="서 지우" userId="daa7c62c3d606c63" providerId="LiveId" clId="{DE5FF3C7-A3A9-4C92-9667-EC5C84B682E3}" dt="2021-12-21T07:05:42.416" v="3" actId="1035"/>
          <ac:spMkLst>
            <pc:docMk/>
            <pc:sldMk cId="2960785933" sldId="287"/>
            <ac:spMk id="12" creationId="{AF6BBDD9-6CC4-4971-8FB4-77B4B2745CAC}"/>
          </ac:spMkLst>
        </pc:spChg>
      </pc:sldChg>
      <pc:sldChg chg="modSp mod">
        <pc:chgData name="서 지우" userId="daa7c62c3d606c63" providerId="LiveId" clId="{DE5FF3C7-A3A9-4C92-9667-EC5C84B682E3}" dt="2021-12-21T07:45:21.385" v="1371"/>
        <pc:sldMkLst>
          <pc:docMk/>
          <pc:sldMk cId="873102254" sldId="306"/>
        </pc:sldMkLst>
        <pc:graphicFrameChg chg="mod modGraphic">
          <ac:chgData name="서 지우" userId="daa7c62c3d606c63" providerId="LiveId" clId="{DE5FF3C7-A3A9-4C92-9667-EC5C84B682E3}" dt="2021-12-21T07:45:21.385" v="1371"/>
          <ac:graphicFrameMkLst>
            <pc:docMk/>
            <pc:sldMk cId="873102254" sldId="306"/>
            <ac:graphicFrameMk id="3" creationId="{B8CD63D8-2ECE-4306-A11D-14491B1BCDB5}"/>
          </ac:graphicFrameMkLst>
        </pc:graphicFrameChg>
      </pc:sldChg>
      <pc:sldChg chg="addSp modSp">
        <pc:chgData name="서 지우" userId="daa7c62c3d606c63" providerId="LiveId" clId="{DE5FF3C7-A3A9-4C92-9667-EC5C84B682E3}" dt="2021-12-21T07:28:22.665" v="170"/>
        <pc:sldMkLst>
          <pc:docMk/>
          <pc:sldMk cId="2931621398" sldId="308"/>
        </pc:sldMkLst>
        <pc:spChg chg="add mod">
          <ac:chgData name="서 지우" userId="daa7c62c3d606c63" providerId="LiveId" clId="{DE5FF3C7-A3A9-4C92-9667-EC5C84B682E3}" dt="2021-12-21T07:28:22.665" v="170"/>
          <ac:spMkLst>
            <pc:docMk/>
            <pc:sldMk cId="2931621398" sldId="308"/>
            <ac:spMk id="23" creationId="{A5B60104-EE2F-4D36-90CC-C5EE0E613502}"/>
          </ac:spMkLst>
        </pc:spChg>
      </pc:sldChg>
      <pc:sldChg chg="addSp modSp">
        <pc:chgData name="서 지우" userId="daa7c62c3d606c63" providerId="LiveId" clId="{DE5FF3C7-A3A9-4C92-9667-EC5C84B682E3}" dt="2021-12-21T07:28:23.125" v="171"/>
        <pc:sldMkLst>
          <pc:docMk/>
          <pc:sldMk cId="1852925951" sldId="309"/>
        </pc:sldMkLst>
        <pc:spChg chg="add mod">
          <ac:chgData name="서 지우" userId="daa7c62c3d606c63" providerId="LiveId" clId="{DE5FF3C7-A3A9-4C92-9667-EC5C84B682E3}" dt="2021-12-21T07:28:23.125" v="171"/>
          <ac:spMkLst>
            <pc:docMk/>
            <pc:sldMk cId="1852925951" sldId="309"/>
            <ac:spMk id="48" creationId="{3AA51A10-5920-4AD8-A82D-0B5094324530}"/>
          </ac:spMkLst>
        </pc:spChg>
      </pc:sldChg>
      <pc:sldChg chg="addSp delSp modSp new mod">
        <pc:chgData name="서 지우" userId="daa7c62c3d606c63" providerId="LiveId" clId="{DE5FF3C7-A3A9-4C92-9667-EC5C84B682E3}" dt="2021-12-21T14:32:49.138" v="2118" actId="207"/>
        <pc:sldMkLst>
          <pc:docMk/>
          <pc:sldMk cId="3136509698" sldId="310"/>
        </pc:sldMkLst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2" creationId="{56EF20C2-966E-41BD-B9D7-5B9243A66595}"/>
          </ac:spMkLst>
        </pc:spChg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3" creationId="{6B6EB016-5DE6-4FB5-BBD4-1FB98E24FCE9}"/>
          </ac:spMkLst>
        </pc:spChg>
        <pc:graphicFrameChg chg="add mod modGraphic">
          <ac:chgData name="서 지우" userId="daa7c62c3d606c63" providerId="LiveId" clId="{DE5FF3C7-A3A9-4C92-9667-EC5C84B682E3}" dt="2021-12-21T07:08:40.526" v="56"/>
          <ac:graphicFrameMkLst>
            <pc:docMk/>
            <pc:sldMk cId="3136509698" sldId="310"/>
            <ac:graphicFrameMk id="4" creationId="{8D2EFD3D-F658-4FEF-9867-F3319C1A38EF}"/>
          </ac:graphicFrameMkLst>
        </pc:graphicFrameChg>
        <pc:graphicFrameChg chg="add del mod modGraphic">
          <ac:chgData name="서 지우" userId="daa7c62c3d606c63" providerId="LiveId" clId="{DE5FF3C7-A3A9-4C92-9667-EC5C84B682E3}" dt="2021-12-21T07:34:04.171" v="593" actId="478"/>
          <ac:graphicFrameMkLst>
            <pc:docMk/>
            <pc:sldMk cId="3136509698" sldId="310"/>
            <ac:graphicFrameMk id="5" creationId="{6070030F-41FB-42CB-939F-7F960085971B}"/>
          </ac:graphicFrameMkLst>
        </pc:graphicFrameChg>
        <pc:graphicFrameChg chg="add del">
          <ac:chgData name="서 지우" userId="daa7c62c3d606c63" providerId="LiveId" clId="{DE5FF3C7-A3A9-4C92-9667-EC5C84B682E3}" dt="2021-12-21T07:34:13.401" v="595" actId="3680"/>
          <ac:graphicFrameMkLst>
            <pc:docMk/>
            <pc:sldMk cId="3136509698" sldId="310"/>
            <ac:graphicFrameMk id="6" creationId="{AFD00B40-6EF5-4620-9CB8-7B3A8027F613}"/>
          </ac:graphicFrameMkLst>
        </pc:graphicFrameChg>
        <pc:graphicFrameChg chg="add del mod modGraphic">
          <ac:chgData name="서 지우" userId="daa7c62c3d606c63" providerId="LiveId" clId="{DE5FF3C7-A3A9-4C92-9667-EC5C84B682E3}" dt="2021-12-21T07:35:15.959" v="653" actId="478"/>
          <ac:graphicFrameMkLst>
            <pc:docMk/>
            <pc:sldMk cId="3136509698" sldId="310"/>
            <ac:graphicFrameMk id="7" creationId="{8CFA2408-BC45-4A4E-8898-2F25CF9F8648}"/>
          </ac:graphicFrameMkLst>
        </pc:graphicFrameChg>
        <pc:graphicFrameChg chg="add mod modGraphic">
          <ac:chgData name="서 지우" userId="daa7c62c3d606c63" providerId="LiveId" clId="{DE5FF3C7-A3A9-4C92-9667-EC5C84B682E3}" dt="2021-12-21T14:32:49.138" v="2118" actId="207"/>
          <ac:graphicFrameMkLst>
            <pc:docMk/>
            <pc:sldMk cId="3136509698" sldId="310"/>
            <ac:graphicFrameMk id="8" creationId="{364BC910-D969-48B6-8BAD-01C2DC79C303}"/>
          </ac:graphicFrameMkLst>
        </pc:graphicFrameChg>
        <pc:graphicFrameChg chg="add del mod">
          <ac:chgData name="서 지우" userId="daa7c62c3d606c63" providerId="LiveId" clId="{DE5FF3C7-A3A9-4C92-9667-EC5C84B682E3}" dt="2021-12-21T08:00:07.831" v="2074"/>
          <ac:graphicFrameMkLst>
            <pc:docMk/>
            <pc:sldMk cId="3136509698" sldId="310"/>
            <ac:graphicFrameMk id="9" creationId="{0ED229F3-BE23-4E25-85E4-44B3E6D801A1}"/>
          </ac:graphicFrameMkLst>
        </pc:graphicFrameChg>
      </pc:sldChg>
      <pc:sldChg chg="modSp add del mod">
        <pc:chgData name="서 지우" userId="daa7c62c3d606c63" providerId="LiveId" clId="{DE5FF3C7-A3A9-4C92-9667-EC5C84B682E3}" dt="2021-12-21T07:50:13.883" v="1721" actId="47"/>
        <pc:sldMkLst>
          <pc:docMk/>
          <pc:sldMk cId="1065576122" sldId="311"/>
        </pc:sldMkLst>
        <pc:graphicFrameChg chg="mod modGraphic">
          <ac:chgData name="서 지우" userId="daa7c62c3d606c63" providerId="LiveId" clId="{DE5FF3C7-A3A9-4C92-9667-EC5C84B682E3}" dt="2021-12-21T07:47:35.064" v="1672" actId="404"/>
          <ac:graphicFrameMkLst>
            <pc:docMk/>
            <pc:sldMk cId="1065576122" sldId="311"/>
            <ac:graphicFrameMk id="8" creationId="{364BC910-D969-48B6-8BAD-01C2DC79C303}"/>
          </ac:graphicFrameMkLst>
        </pc:graphicFrameChg>
      </pc:sldChg>
      <pc:sldChg chg="add del">
        <pc:chgData name="서 지우" userId="daa7c62c3d606c63" providerId="LiveId" clId="{DE5FF3C7-A3A9-4C92-9667-EC5C84B682E3}" dt="2021-12-21T08:00:34.544" v="2076" actId="47"/>
        <pc:sldMkLst>
          <pc:docMk/>
          <pc:sldMk cId="2724418988" sldId="311"/>
        </pc:sldMkLst>
      </pc:sldChg>
      <pc:sldChg chg="modSp add mod">
        <pc:chgData name="서 지우" userId="daa7c62c3d606c63" providerId="LiveId" clId="{DE5FF3C7-A3A9-4C92-9667-EC5C84B682E3}" dt="2021-12-21T14:32:32.982" v="2117" actId="207"/>
        <pc:sldMkLst>
          <pc:docMk/>
          <pc:sldMk cId="2966296927" sldId="311"/>
        </pc:sldMkLst>
        <pc:graphicFrameChg chg="modGraphic">
          <ac:chgData name="서 지우" userId="daa7c62c3d606c63" providerId="LiveId" clId="{DE5FF3C7-A3A9-4C92-9667-EC5C84B682E3}" dt="2021-12-21T14:32:32.982" v="2117" actId="207"/>
          <ac:graphicFrameMkLst>
            <pc:docMk/>
            <pc:sldMk cId="2966296927" sldId="311"/>
            <ac:graphicFrameMk id="8" creationId="{364BC910-D969-48B6-8BAD-01C2DC79C303}"/>
          </ac:graphicFrameMkLst>
        </pc:graphicFrameChg>
      </pc:sldChg>
      <pc:sldChg chg="new del">
        <pc:chgData name="서 지우" userId="daa7c62c3d606c63" providerId="LiveId" clId="{DE5FF3C7-A3A9-4C92-9667-EC5C84B682E3}" dt="2021-12-21T07:49:18.965" v="1705" actId="47"/>
        <pc:sldMkLst>
          <pc:docMk/>
          <pc:sldMk cId="1737856111" sldId="312"/>
        </pc:sldMkLst>
      </pc:sldChg>
      <pc:sldChg chg="new del">
        <pc:chgData name="서 지우" userId="daa7c62c3d606c63" providerId="LiveId" clId="{DE5FF3C7-A3A9-4C92-9667-EC5C84B682E3}" dt="2021-12-21T07:49:17.269" v="1704" actId="47"/>
        <pc:sldMkLst>
          <pc:docMk/>
          <pc:sldMk cId="639623903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B92E-95AD-4CAB-9648-46F2424C9481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9CD4F-38A4-4590-B5C9-8A071CB46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9CD4F-38A4-4590-B5C9-8A071CB46DB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2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AB1F8-D77F-43A4-8EC7-A768EDB41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F81CDD-A003-43C4-8975-233362DD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248C8-D3E8-48A4-99A9-6D99FA2C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EA7B4E-6EC3-4320-B8AF-6A65D41A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11DEC8-BFEF-404A-B464-339E1BCC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73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273E4-80FF-4632-B536-7188944D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F71B00-E379-4B7E-B951-6761ED465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3E65B-5F5C-4DA0-BB75-9B167260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23A525-4F6B-4B75-BD7D-9CBAB6AD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55579-7F8F-4BDE-8E15-055A383B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9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4BAF74-A786-422F-B713-796273672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312696-4809-42CC-BF59-0B78FBE95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ECCE3-1E2E-4FDB-A08E-35851E24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A4E2B-9A58-4CDC-A8D2-DB69B402B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2B183-AE59-4231-A809-8E162149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507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BE82F-E0EA-4246-8613-B3BC1AA0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C1DEF-FFAD-4EB4-8371-B47C56FD6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A9457-85C0-4AF7-8C75-98F3A7A9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E364D-EC54-4785-846F-C7D5EC36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04572-A71B-4A4B-ADF3-98667411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4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7CF82-2D06-4779-BB22-1EA0E76C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EAA0C-8592-4E90-AB18-90AA558A9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099A4-7719-407D-9272-B6BBD53A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97CEA-1122-4C2C-9A9A-C785FB23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7830A-C7B0-4B99-96BA-F4902D6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9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14B06-94A7-4498-9F9D-609D9F38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6DA34-390B-45C8-A206-3D922F320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754055-F8DB-4FA4-9F70-623E80445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8D8052-B9FB-4C7E-B404-EDEE0D8C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E21DF4-A4B7-46E3-9AD3-EC8BFC30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731907-3AD2-4B47-BC67-741EF3B5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8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C3ADB-52DF-4B4A-BE1F-35DD03AD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049D4-C772-42CD-8754-9D9D39455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51053C-39F4-419C-9E15-C4AB8C5E4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2D1B72-C606-47F8-A789-D064A50B1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DC057-6F46-467E-AFA0-9A2815961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A7B362-2C37-41E9-9FAF-3956E08B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583E63-6D4C-480A-B496-25C719EA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EE1896-457F-4318-969B-BF91BFDE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B0C3F-0A0D-4FA2-9018-77FF2854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F8D5BF-8210-4B1B-B03C-D3F371A7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6AD3C3-C5AC-452F-80EB-77BAA8CC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63126-8405-4353-BD92-6A82320D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3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B501F9-905F-497D-951C-B38713B5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2ED28B-5DDD-47BF-BE01-35FBD2A6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CAB87-C2DF-407C-B1F1-9D24F159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80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80348-76FC-4543-A507-37890E88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7BE43-8325-486A-9287-2D095C202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9D9E82-74EB-48A7-8DFA-E87E42F8B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304073-46AB-499C-9423-B268E04B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C9FA8-AC0C-44EF-A34F-C29FBF01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B8F50D-14E6-4B1D-BA46-8C60F9A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7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C54F0-727A-436C-948A-95592056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09A5F5-7CB1-49BF-A8C3-3CD3BE547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C1C3B8-00F3-4CAB-B723-25FD743E5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1499C7-EDBB-455A-8EDD-6BBD28A3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91CE18-E043-4D3C-9614-9DFEF5F9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F9637D-EDFB-44AA-BE82-C7913F0F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7FC79-8F02-4524-8340-3CB46969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825C6F-BE6A-4E7A-BEFC-D6D63781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63072-A3AB-4C44-9169-0B3FCA932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64C0-2561-49DD-B0EF-D2D0C0AE2857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CCD63-D39F-4961-88F6-C820B688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5C9AD-1937-405F-9C88-EEAB25D93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7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5342D-C905-4B50-B4CB-EB981CBE130E}"/>
              </a:ext>
            </a:extLst>
          </p:cNvPr>
          <p:cNvSpPr txBox="1"/>
          <p:nvPr/>
        </p:nvSpPr>
        <p:spPr>
          <a:xfrm>
            <a:off x="3180080" y="2888831"/>
            <a:ext cx="583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리디북스</a:t>
            </a:r>
            <a:r>
              <a:rPr lang="ko-KR" altLang="en-US" sz="36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 스토리보드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D1A14BC-BEDD-4149-A3AB-5059ABB413F5}"/>
              </a:ext>
            </a:extLst>
          </p:cNvPr>
          <p:cNvCxnSpPr>
            <a:cxnSpLocks/>
          </p:cNvCxnSpPr>
          <p:nvPr/>
        </p:nvCxnSpPr>
        <p:spPr>
          <a:xfrm>
            <a:off x="1417320" y="3587498"/>
            <a:ext cx="9357360" cy="0"/>
          </a:xfrm>
          <a:prstGeom prst="line">
            <a:avLst/>
          </a:prstGeom>
          <a:ln w="9525">
            <a:solidFill>
              <a:srgbClr val="D8E1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9ED1CB-551B-499D-95D8-5E34ECB3B0F8}"/>
              </a:ext>
            </a:extLst>
          </p:cNvPr>
          <p:cNvSpPr txBox="1"/>
          <p:nvPr/>
        </p:nvSpPr>
        <p:spPr>
          <a:xfrm>
            <a:off x="5003800" y="3692171"/>
            <a:ext cx="218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서지우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어호임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311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CEE7BF-71E6-4F92-8FA6-7A875103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r="7442"/>
          <a:stretch/>
        </p:blipFill>
        <p:spPr>
          <a:xfrm>
            <a:off x="0" y="518160"/>
            <a:ext cx="8337549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4433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2395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215626"/>
              </p:ext>
            </p:extLst>
          </p:nvPr>
        </p:nvGraphicFramePr>
        <p:xfrm>
          <a:off x="8337550" y="518160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288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입력한 뒤 클릭 시 기존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아이디를 알려주는 문구와 로그인 버튼이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469126" y="28252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2489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1F80E1F-91E5-478A-9B9B-CFE834DD9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r="3929"/>
          <a:stretch/>
        </p:blipFill>
        <p:spPr>
          <a:xfrm>
            <a:off x="-1" y="517036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63439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710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183004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이메일로 찾은 아이디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11663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384903" y="3102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4117DC-A25D-4E6E-9547-A954D569B7A5}"/>
              </a:ext>
            </a:extLst>
          </p:cNvPr>
          <p:cNvSpPr/>
          <p:nvPr/>
        </p:nvSpPr>
        <p:spPr>
          <a:xfrm>
            <a:off x="3616449" y="1802717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</p:spTree>
    <p:extLst>
      <p:ext uri="{BB962C8B-B14F-4D97-AF65-F5344CB8AC3E}">
        <p14:creationId xmlns:p14="http://schemas.microsoft.com/office/powerpoint/2010/main" val="1687368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A3D6A9-63EA-4DB1-B77E-66E414C57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r="7444"/>
          <a:stretch/>
        </p:blipFill>
        <p:spPr>
          <a:xfrm>
            <a:off x="0" y="518160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09236" y="2898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48799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85151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4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956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아이디를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빼먹었을 때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이메일 주소를 올바르게 입력한 뒤 클릭 하면 기존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이메일이 전송되었다는 문구와 홈으로 버튼이 생김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5476714" y="358091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5165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4C1B77-FF30-46C5-A285-F14B82DFF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r="7544"/>
          <a:stretch/>
        </p:blipFill>
        <p:spPr>
          <a:xfrm>
            <a:off x="-1" y="518159"/>
            <a:ext cx="8337550" cy="635397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9111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6185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45745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34595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입력한 이메일 주소가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5580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6BBDD9-6CC4-4971-8FB4-77B4B2745CAC}"/>
              </a:ext>
            </a:extLst>
          </p:cNvPr>
          <p:cNvSpPr/>
          <p:nvPr/>
        </p:nvSpPr>
        <p:spPr>
          <a:xfrm>
            <a:off x="3273549" y="1890423"/>
            <a:ext cx="1613411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이메일 주소</a:t>
            </a:r>
          </a:p>
        </p:txBody>
      </p:sp>
    </p:spTree>
    <p:extLst>
      <p:ext uri="{BB962C8B-B14F-4D97-AF65-F5344CB8AC3E}">
        <p14:creationId xmlns:p14="http://schemas.microsoft.com/office/powerpoint/2010/main" val="2960785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4EBE4BD-55C5-43C0-94C0-0105F89B4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r="7449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성인인증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https://ridibooks.com/account/verify-adult?return_url=%2Fbooks%2F3170013516%3F_rdt_sid%3Dhome-romance-reading-books%26_rdt_idx%3D6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105472"/>
              </p:ext>
            </p:extLst>
          </p:nvPr>
        </p:nvGraphicFramePr>
        <p:xfrm>
          <a:off x="8337550" y="518160"/>
          <a:ext cx="3854450" cy="6339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110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21485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83501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C6CE9B51-6AD8-46F6-8C29-5E87302CE38C}"/>
              </a:ext>
            </a:extLst>
          </p:cNvPr>
          <p:cNvSpPr/>
          <p:nvPr/>
        </p:nvSpPr>
        <p:spPr>
          <a:xfrm>
            <a:off x="2225473" y="308841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15190-AAC9-4E81-9955-CAAA5398CAF7}"/>
              </a:ext>
            </a:extLst>
          </p:cNvPr>
          <p:cNvSpPr/>
          <p:nvPr/>
        </p:nvSpPr>
        <p:spPr>
          <a:xfrm>
            <a:off x="2225473" y="360657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7843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02353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7206"/>
              </p:ext>
            </p:extLst>
          </p:nvPr>
        </p:nvGraphicFramePr>
        <p:xfrm>
          <a:off x="8337550" y="518161"/>
          <a:ext cx="3854450" cy="6344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22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062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박스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최근 검색어 박스가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입력된 글과 비슷한 책 제목의 검색 결과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(6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줄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나옴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검색 박스 오른쪽에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검색박스와 검색박스 목록 외 부분을 클릭하면 검색박스 목록이 사라짐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입력 후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엔터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누르면 검색결과 페이지로 이동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돋보기 아이콘의 투명도가 사라짐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240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캐시충전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캐시 충전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89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내 서재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353B1B7-1D14-4BAF-9688-59E00EF3B656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B9583F-3C2F-4F77-98E1-F5A72F68602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072709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757306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77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 로그인 안하고 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아래에 밑줄이 생기고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글자는 아래에 밑줄이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아이콘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목록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106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글자는 글자색이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바뀌고 글자 굵기가 </a:t>
                      </a:r>
                      <a:r>
                        <a:rPr lang="ko-KR" altLang="ko-KR" sz="10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두꺼워짐</a:t>
                      </a:r>
                      <a:endParaRPr lang="ko-KR" altLang="ko-KR" sz="10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142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하나씩 움직일 때 마다 가운데에 있는 이미지 오른쪽 하단에 있는 숫자가 바뀜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가운데 이미지 크기는 양쪽에 있는 이미지보다 커짐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퀵멕뉴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시각을 실시간으로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96696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6047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515897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346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B60104-EE2F-4D36-90CC-C5EE0E613502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93162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38196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127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156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검색박스에 적은 글이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버튼도 같이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지워지면서 커서가 검색박스에 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목록에 마우스를 올리면 바탕색이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f7fafc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해당 검색어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147403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켜기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박스 안에 글이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최근 검색어 내역이 없습니다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전에 썼던 검색어가 저장되어 박스에 표시됨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설정되어 있습니다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검색어 다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577812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88659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19454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35275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0173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4479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3071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73439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6162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4062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56DE306C-B41C-4A6F-B9AA-9738BE9B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88" y="609907"/>
            <a:ext cx="2348154" cy="109106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DD9A6FD-DB6F-4F15-A7B8-3D618D191621}"/>
              </a:ext>
            </a:extLst>
          </p:cNvPr>
          <p:cNvGrpSpPr/>
          <p:nvPr/>
        </p:nvGrpSpPr>
        <p:grpSpPr>
          <a:xfrm>
            <a:off x="3985347" y="1041105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EC0C295-FF29-4930-8E8C-B8A4BCE13AD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885B7D-9B9B-4895-A906-0C8FFEB9263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CCF3B7-2BE8-460D-AFE1-8E2C5455F132}"/>
              </a:ext>
            </a:extLst>
          </p:cNvPr>
          <p:cNvGrpSpPr/>
          <p:nvPr/>
        </p:nvGrpSpPr>
        <p:grpSpPr>
          <a:xfrm>
            <a:off x="3462633" y="1397751"/>
            <a:ext cx="366855" cy="253916"/>
            <a:chOff x="5416725" y="4610235"/>
            <a:chExt cx="366855" cy="25391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3F4C42E-68B9-46F5-B3B6-3D78AEEB3C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034F55-75E1-4E64-8B6C-ABC014433E4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BA56A9-1B1A-44B0-B314-E50122106E19}"/>
              </a:ext>
            </a:extLst>
          </p:cNvPr>
          <p:cNvGrpSpPr/>
          <p:nvPr/>
        </p:nvGrpSpPr>
        <p:grpSpPr>
          <a:xfrm>
            <a:off x="4936964" y="1397751"/>
            <a:ext cx="366855" cy="253916"/>
            <a:chOff x="5416725" y="4610235"/>
            <a:chExt cx="366855" cy="25391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AA65063-9D40-4955-B0BC-22C2EBFC4D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CC0EF9-284B-4F6B-9F3C-6147F905BBE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871F5F-8B33-41FC-AEAC-EDF8346A6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29" y="681285"/>
            <a:ext cx="140757" cy="146171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28964239-8805-4020-8253-B0AFCC59785E}"/>
              </a:ext>
            </a:extLst>
          </p:cNvPr>
          <p:cNvGrpSpPr/>
          <p:nvPr/>
        </p:nvGrpSpPr>
        <p:grpSpPr>
          <a:xfrm>
            <a:off x="4714969" y="634750"/>
            <a:ext cx="366855" cy="253916"/>
            <a:chOff x="5416725" y="4610235"/>
            <a:chExt cx="366855" cy="25391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B00E7D6-C1C5-46A0-AB69-849FCA7598C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0DF2A1-C793-4E65-ACF5-83B9A057E36B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73087B0-8702-45B1-8BD2-A24B25FE2502}"/>
              </a:ext>
            </a:extLst>
          </p:cNvPr>
          <p:cNvGrpSpPr/>
          <p:nvPr/>
        </p:nvGrpSpPr>
        <p:grpSpPr>
          <a:xfrm>
            <a:off x="4980993" y="1144724"/>
            <a:ext cx="366855" cy="253916"/>
            <a:chOff x="5416725" y="4610235"/>
            <a:chExt cx="366855" cy="253916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248B275-4D87-423F-8E70-B01BC29F06E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0A91FB-2A31-47B4-BD1F-84B8BB28176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AA51A10-5920-4AD8-A82D-0B5094324530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85292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66AECEF-A918-4211-BBB1-52F3C8FC5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6" b="3674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5EBB41-1AEE-4B9D-8BDC-1434A7595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7"/>
          <a:stretch/>
        </p:blipFill>
        <p:spPr>
          <a:xfrm>
            <a:off x="834837" y="518156"/>
            <a:ext cx="6667876" cy="2283996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5056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99794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카테고리의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내용 관한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베스트셀러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베스트셀러 외 다른 제목들도 똑같이 동작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8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49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모든 책 이미지 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8FD3ED2-A6BC-4A1C-B6FF-6BBBA80CDF61}"/>
              </a:ext>
            </a:extLst>
          </p:cNvPr>
          <p:cNvSpPr/>
          <p:nvPr/>
        </p:nvSpPr>
        <p:spPr>
          <a:xfrm>
            <a:off x="2367433" y="7216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43BA60-DEB9-4EB1-90E0-DD0098CF6DD9}"/>
              </a:ext>
            </a:extLst>
          </p:cNvPr>
          <p:cNvSpPr/>
          <p:nvPr/>
        </p:nvSpPr>
        <p:spPr>
          <a:xfrm>
            <a:off x="1219353" y="1478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ADB940-D8F2-42D8-B2A3-0D3EB5373C7A}"/>
              </a:ext>
            </a:extLst>
          </p:cNvPr>
          <p:cNvSpPr/>
          <p:nvPr/>
        </p:nvSpPr>
        <p:spPr>
          <a:xfrm>
            <a:off x="85515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B0240BB-BDED-404A-A635-440705B33646}"/>
              </a:ext>
            </a:extLst>
          </p:cNvPr>
          <p:cNvSpPr/>
          <p:nvPr/>
        </p:nvSpPr>
        <p:spPr>
          <a:xfrm>
            <a:off x="2021993" y="254330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9F8321B-10F3-4245-89F0-A4AB8DB00459}"/>
              </a:ext>
            </a:extLst>
          </p:cNvPr>
          <p:cNvSpPr/>
          <p:nvPr/>
        </p:nvSpPr>
        <p:spPr>
          <a:xfrm>
            <a:off x="2199945" y="383009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B732F1A-497E-4C13-9D4D-F305A9DAE820}"/>
              </a:ext>
            </a:extLst>
          </p:cNvPr>
          <p:cNvSpPr/>
          <p:nvPr/>
        </p:nvSpPr>
        <p:spPr>
          <a:xfrm>
            <a:off x="2362279" y="55088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5F51275-BDBB-4BC4-ACB0-BA276976B902}"/>
              </a:ext>
            </a:extLst>
          </p:cNvPr>
          <p:cNvSpPr/>
          <p:nvPr/>
        </p:nvSpPr>
        <p:spPr>
          <a:xfrm>
            <a:off x="1219353" y="44067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81203-CF6B-4DF9-AFEB-B4508CD7AF8D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868599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4578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(footer)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61622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노란박스</a:t>
                      </a:r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b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아무런 변화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9177F3B-3514-4780-A5F7-7EEE6BF1D578}"/>
              </a:ext>
            </a:extLst>
          </p:cNvPr>
          <p:cNvSpPr/>
          <p:nvPr/>
        </p:nvSpPr>
        <p:spPr>
          <a:xfrm>
            <a:off x="966084" y="5324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49E33A-10C1-4A55-A96F-8FD554D2355F}"/>
              </a:ext>
            </a:extLst>
          </p:cNvPr>
          <p:cNvSpPr/>
          <p:nvPr/>
        </p:nvSpPr>
        <p:spPr>
          <a:xfrm>
            <a:off x="966084" y="6339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94AB74-6375-449B-B0EC-58943DFBFCDD}"/>
              </a:ext>
            </a:extLst>
          </p:cNvPr>
          <p:cNvSpPr/>
          <p:nvPr/>
        </p:nvSpPr>
        <p:spPr>
          <a:xfrm>
            <a:off x="1221964" y="5324147"/>
            <a:ext cx="4770404" cy="845005"/>
          </a:xfrm>
          <a:prstGeom prst="roundRect">
            <a:avLst>
              <a:gd name="adj" fmla="val 3392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B644EE7-4D8A-45B7-AD29-E9D1C3B78937}"/>
              </a:ext>
            </a:extLst>
          </p:cNvPr>
          <p:cNvSpPr/>
          <p:nvPr/>
        </p:nvSpPr>
        <p:spPr>
          <a:xfrm>
            <a:off x="1871472" y="6553048"/>
            <a:ext cx="1982979" cy="209294"/>
          </a:xfrm>
          <a:prstGeom prst="roundRect">
            <a:avLst>
              <a:gd name="adj" fmla="val 705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EF05A-59D7-4120-AAE5-1160FF53CEA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343498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97C3B7-4269-4FA1-B50F-0B91B967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3271140" y="5943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271140" y="42438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3271140" y="48137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3271140" y="54019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4307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D6B22AC9-42B5-4417-B7C3-14C7368FE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93650"/>
              </p:ext>
            </p:extLst>
          </p:nvPr>
        </p:nvGraphicFramePr>
        <p:xfrm>
          <a:off x="8337550" y="518161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정보입력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627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색 바뀜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30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2696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838833"/>
              </p:ext>
            </p:extLst>
          </p:nvPr>
        </p:nvGraphicFramePr>
        <p:xfrm>
          <a:off x="8337550" y="518161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7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4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메뉴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서재 의견 보내기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독서노트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리뷰관리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모든 책 목록 다운로드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로그아웃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아이콘에 색이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입혀짐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8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메뉴로 이동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색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25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검색어를 입력한 뒤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엔터를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누르면 검색결과가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없으면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‘’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대한 검색 결과가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있으면 검색어와 일치한 제목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출판사의 책이 나오고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체크표시와 취소버튼이 생김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검색창에 검색어를 입력하면 테두리색이 바뀌고 옆에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 클릭 시 입력했던 검색어를 지움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614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책의 구매방식과 카테고리 필터를 지정할 수 있는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필터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선택할 수 있도록 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910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949925"/>
              </p:ext>
            </p:extLst>
          </p:nvPr>
        </p:nvGraphicFramePr>
        <p:xfrm>
          <a:off x="8337550" y="518160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5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보기방식을 선택하는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클릭 시 보기방식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 중 독서노트로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 문의등록으로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엑셀파일이 다운됨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로그아웃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상태입니다는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문구와 로그인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회원가입 버튼이 생김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08360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22949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58254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0268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3741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749979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9CF20F-7058-45F8-9641-A5EF303C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123521"/>
            <a:ext cx="1873562" cy="24980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6F1A02E-1AF1-44FC-ACFF-BE2FB90FFD82}"/>
              </a:ext>
            </a:extLst>
          </p:cNvPr>
          <p:cNvSpPr/>
          <p:nvPr/>
        </p:nvSpPr>
        <p:spPr>
          <a:xfrm>
            <a:off x="5905724" y="224551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FA0C1D-BD9A-44CA-A8B6-5E330FEA52E0}"/>
              </a:ext>
            </a:extLst>
          </p:cNvPr>
          <p:cNvGrpSpPr/>
          <p:nvPr/>
        </p:nvGrpSpPr>
        <p:grpSpPr>
          <a:xfrm>
            <a:off x="5849220" y="2815090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D133052-AA03-4321-AB87-EA032F955D3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F5241-5266-4B9C-873F-418AD93C772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B3348D-5158-4BF8-9CFC-A627E48B3A3C}"/>
              </a:ext>
            </a:extLst>
          </p:cNvPr>
          <p:cNvGrpSpPr/>
          <p:nvPr/>
        </p:nvGrpSpPr>
        <p:grpSpPr>
          <a:xfrm>
            <a:off x="5849220" y="3245604"/>
            <a:ext cx="366855" cy="253916"/>
            <a:chOff x="5416725" y="4610235"/>
            <a:chExt cx="366855" cy="25391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73EF647-2E3A-460B-9A3D-D26E1BD18CB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C95581-C8A4-463C-9E60-89AD0767F01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82DC8F-823D-464A-84A7-61497AE81BCC}"/>
              </a:ext>
            </a:extLst>
          </p:cNvPr>
          <p:cNvGrpSpPr/>
          <p:nvPr/>
        </p:nvGrpSpPr>
        <p:grpSpPr>
          <a:xfrm>
            <a:off x="5849220" y="3779811"/>
            <a:ext cx="366855" cy="253916"/>
            <a:chOff x="5416725" y="4610235"/>
            <a:chExt cx="366855" cy="25391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3385AD-8D92-4468-B6F2-3E21EB8B5E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F87A50-689E-40B3-8C02-4262176EDDA7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6C4EABF-167D-4DC8-B3B1-423D0A324FC2}"/>
              </a:ext>
            </a:extLst>
          </p:cNvPr>
          <p:cNvGrpSpPr/>
          <p:nvPr/>
        </p:nvGrpSpPr>
        <p:grpSpPr>
          <a:xfrm>
            <a:off x="5849220" y="4282334"/>
            <a:ext cx="366855" cy="253916"/>
            <a:chOff x="5416725" y="4610235"/>
            <a:chExt cx="366855" cy="2539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3B38BE8-41F4-4F96-87CF-EB65B3691B2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3A4D4-7A0A-4029-9649-179B82BE8A8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63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40C121-A53E-4BCC-8803-DB0F06881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42"/>
          <a:stretch/>
        </p:blipFill>
        <p:spPr>
          <a:xfrm>
            <a:off x="-1" y="518158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9984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https://library.ridibooks.com/books/79424/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94819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14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내 서재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이 시리즈를 전체 다운로드 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&lt;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다운로드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뷰어 내 구매 목록에서 다운로드해주세요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팝업창이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취소 누르면 팝업창은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사라라짐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 다 보임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책 정렬을 선택하는 목록의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920516" y="10819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3809629" y="32714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6096000" y="6040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1027120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435B-79CD-42E3-966F-B392E643108D}"/>
              </a:ext>
            </a:extLst>
          </p:cNvPr>
          <p:cNvSpPr/>
          <p:nvPr/>
        </p:nvSpPr>
        <p:spPr>
          <a:xfrm>
            <a:off x="7207474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73102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841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알림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https://ridibooks.com/notification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81927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46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이벤트 페이지 중 이벤트 내용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책 소개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7ABAC52-AB96-4775-A491-2E96DDD74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b="47746"/>
          <a:stretch/>
        </p:blipFill>
        <p:spPr>
          <a:xfrm>
            <a:off x="0" y="518161"/>
            <a:ext cx="8337550" cy="633984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5C9A972-3A1A-49E1-A1AD-BDC4B1DB9437}"/>
              </a:ext>
            </a:extLst>
          </p:cNvPr>
          <p:cNvSpPr/>
          <p:nvPr/>
        </p:nvSpPr>
        <p:spPr>
          <a:xfrm>
            <a:off x="4483100" y="21034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743270-7436-4310-B895-F8FCD03DD444}"/>
              </a:ext>
            </a:extLst>
          </p:cNvPr>
          <p:cNvSpPr/>
          <p:nvPr/>
        </p:nvSpPr>
        <p:spPr>
          <a:xfrm>
            <a:off x="4483100" y="55564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859557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33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2751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35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아이콘 옆에 있는 숫자는 카트에 담긴 목록 개수임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4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구매 가능한 책 목록과 대여 가능한 책 목록을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139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전체선택 클릭 시 전체선택 체크와 하위 체크들이 다 선택됨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개별선택도 가능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2821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선택위시리스트로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이동할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위시에 담긴 책을 클릭하고 위시리스트 이동 및 선택 위시리스트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위시리스트에 담긴 책입니다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위시에 담기지 않은 책을 클릭하면 목록에 책이 사라지고 위시리스트로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옮겨짐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삭제하시겠습니까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라는 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여기서 확인을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팝업창이 뜨고 목록에서 사라고 나머지 목록만 보여줌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935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69517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4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33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선택 삭제를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596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 여부에 따라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숫자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권을 선택하셨습니다 문구와 금액박스의 총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삼품금액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합계가 달라짐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598158"/>
                  </a:ext>
                </a:extLst>
              </a:tr>
              <a:tr h="765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결제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배경색이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#0077d9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3646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17467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095EB8-A84F-4546-AC37-A9F1AC38F583}"/>
              </a:ext>
            </a:extLst>
          </p:cNvPr>
          <p:cNvSpPr/>
          <p:nvPr/>
        </p:nvSpPr>
        <p:spPr>
          <a:xfrm>
            <a:off x="0" y="518160"/>
            <a:ext cx="8337550" cy="4775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7035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결제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https://ridibooks.com/order/checkout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211746"/>
              </p:ext>
            </p:extLst>
          </p:nvPr>
        </p:nvGraphicFramePr>
        <p:xfrm>
          <a:off x="8337550" y="518161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혜택과 쿠폰이 있는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적용된 혜택이나 쿠폰이 있으면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최대 혜택으로 적용되었습니다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 쿠폰에 있는 변경을 클릭하면 할인 쿠폰 적용 여부를 변경할 수 있음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변경을 하면 총 결제 금액도 변경됨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704671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번으로 스크롤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결제 수단을 라디오버튼으로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체크하는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테두리색이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배경색이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#1f8ce6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박스 안에 체크아이콘이 생김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881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 체크하지 않고 클릭 시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체크해주세요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결제 수단을 고르고 구매 동의 체크를 한 뒤 클릭하면 결제수단에 따라 페이지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충전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E0E5715-17BC-4C41-BC64-CF786654B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37"/>
          <a:stretch/>
        </p:blipFill>
        <p:spPr>
          <a:xfrm>
            <a:off x="1477831" y="518160"/>
            <a:ext cx="5381889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8B63396-8D6A-4076-A0EC-EB048E11434F}"/>
              </a:ext>
            </a:extLst>
          </p:cNvPr>
          <p:cNvSpPr/>
          <p:nvPr/>
        </p:nvSpPr>
        <p:spPr>
          <a:xfrm>
            <a:off x="5315875" y="20118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EEAE8F1-0CE4-420A-962D-08E2FB4E2382}"/>
              </a:ext>
            </a:extLst>
          </p:cNvPr>
          <p:cNvSpPr/>
          <p:nvPr/>
        </p:nvSpPr>
        <p:spPr>
          <a:xfrm>
            <a:off x="4680875" y="25604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38318E3-278D-46EC-ADB8-8067F937C7F6}"/>
              </a:ext>
            </a:extLst>
          </p:cNvPr>
          <p:cNvSpPr/>
          <p:nvPr/>
        </p:nvSpPr>
        <p:spPr>
          <a:xfrm>
            <a:off x="4680875" y="4546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C4FD10-1BDE-402D-AE97-9C6651225107}"/>
              </a:ext>
            </a:extLst>
          </p:cNvPr>
          <p:cNvSpPr/>
          <p:nvPr/>
        </p:nvSpPr>
        <p:spPr>
          <a:xfrm>
            <a:off x="4680875" y="4800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563691-9EFB-4160-BE02-F76F6030D9FC}"/>
              </a:ext>
            </a:extLst>
          </p:cNvPr>
          <p:cNvSpPr/>
          <p:nvPr/>
        </p:nvSpPr>
        <p:spPr>
          <a:xfrm>
            <a:off x="4680875" y="66032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CFAE31C-2D51-4A8E-9964-37A2AD69E65C}"/>
              </a:ext>
            </a:extLst>
          </p:cNvPr>
          <p:cNvSpPr/>
          <p:nvPr/>
        </p:nvSpPr>
        <p:spPr>
          <a:xfrm>
            <a:off x="5315875" y="11610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29760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497B21-C563-41C4-944B-B159874B4D94}"/>
              </a:ext>
            </a:extLst>
          </p:cNvPr>
          <p:cNvSpPr/>
          <p:nvPr/>
        </p:nvSpPr>
        <p:spPr>
          <a:xfrm>
            <a:off x="0" y="518160"/>
            <a:ext cx="8337550" cy="5029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747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선물하기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https://ridibooks.com/gift/book?id=606002362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10137"/>
              </p:ext>
            </p:extLst>
          </p:nvPr>
        </p:nvGraphicFramePr>
        <p:xfrm>
          <a:off x="8337550" y="518161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보낼 책의 이미지가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사람의 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클릭하고 마우스를 다른 곳에 놓으면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방법을 클릭하는 라디오버튼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라디오버튼에 따라 아래 입력창이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라디오박스의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버튼의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바탕색은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ko-KR" altLang="en-US" sz="10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61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메시지를 작성하는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 시 오른쪽 하단에 있는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＇0/150’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입력된 글자수가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부터 올라감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입력란에 올바르게 입력되지 않았을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등록되어 있지 않은 아이디입니다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받을 아이디의 대소문자를 다시 확인하여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입력한뒤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 시 결제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F478084-74EF-4492-B8BB-65B0B2F5F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97"/>
          <a:stretch/>
        </p:blipFill>
        <p:spPr>
          <a:xfrm>
            <a:off x="1824760" y="518161"/>
            <a:ext cx="468803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E95A4AB-2958-4B6A-8312-A52E521CF8B9}"/>
              </a:ext>
            </a:extLst>
          </p:cNvPr>
          <p:cNvSpPr/>
          <p:nvPr/>
        </p:nvSpPr>
        <p:spPr>
          <a:xfrm>
            <a:off x="3388844" y="16544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C533548-5265-4DF7-AB07-AAF8A1902011}"/>
              </a:ext>
            </a:extLst>
          </p:cNvPr>
          <p:cNvSpPr/>
          <p:nvPr/>
        </p:nvSpPr>
        <p:spPr>
          <a:xfrm>
            <a:off x="3148440" y="37159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D4354E-AADA-4241-9E88-E167DA79DB86}"/>
              </a:ext>
            </a:extLst>
          </p:cNvPr>
          <p:cNvSpPr/>
          <p:nvPr/>
        </p:nvSpPr>
        <p:spPr>
          <a:xfrm>
            <a:off x="3719059" y="42145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D1B459-DDF7-4DE6-8AB3-4EED36408D63}"/>
              </a:ext>
            </a:extLst>
          </p:cNvPr>
          <p:cNvSpPr/>
          <p:nvPr/>
        </p:nvSpPr>
        <p:spPr>
          <a:xfrm>
            <a:off x="3145156" y="540880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551C8B8-721E-4FC5-8E01-C540042926D8}"/>
              </a:ext>
            </a:extLst>
          </p:cNvPr>
          <p:cNvSpPr/>
          <p:nvPr/>
        </p:nvSpPr>
        <p:spPr>
          <a:xfrm>
            <a:off x="3598012" y="640087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622966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0675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마이리디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https://ridibooks.com/account/myridi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123754"/>
              </p:ext>
            </p:extLst>
          </p:nvPr>
        </p:nvGraphicFramePr>
        <p:xfrm>
          <a:off x="8337550" y="518161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3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로그아웃되면서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선호작품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위시리스트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독서노트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 알림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이벤트 알림 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결제내역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기기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리뷰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628828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00891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0718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C048E26-88AE-46C1-85FC-8F295F30924F}"/>
              </a:ext>
            </a:extLst>
          </p:cNvPr>
          <p:cNvSpPr/>
          <p:nvPr/>
        </p:nvSpPr>
        <p:spPr>
          <a:xfrm>
            <a:off x="47482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6211305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7567754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CB260B-EAA9-45B5-B7F5-91F2636A2D87}"/>
              </a:ext>
            </a:extLst>
          </p:cNvPr>
          <p:cNvSpPr/>
          <p:nvPr/>
        </p:nvSpPr>
        <p:spPr>
          <a:xfrm>
            <a:off x="707493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5FF7B3-E179-431E-A2A6-F18DF8503061}"/>
              </a:ext>
            </a:extLst>
          </p:cNvPr>
          <p:cNvSpPr/>
          <p:nvPr/>
        </p:nvSpPr>
        <p:spPr>
          <a:xfrm>
            <a:off x="2381018" y="4490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F46F31-C95B-42E5-9704-DFA85902A6FE}"/>
              </a:ext>
            </a:extLst>
          </p:cNvPr>
          <p:cNvSpPr/>
          <p:nvPr/>
        </p:nvSpPr>
        <p:spPr>
          <a:xfrm>
            <a:off x="259665" y="26867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486E3DC-128C-43D0-990F-8A746E851BEE}"/>
              </a:ext>
            </a:extLst>
          </p:cNvPr>
          <p:cNvSpPr/>
          <p:nvPr/>
        </p:nvSpPr>
        <p:spPr>
          <a:xfrm>
            <a:off x="259665" y="295126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A5B69F7-0E24-4E45-9638-6D4A65BAD0CE}"/>
              </a:ext>
            </a:extLst>
          </p:cNvPr>
          <p:cNvSpPr/>
          <p:nvPr/>
        </p:nvSpPr>
        <p:spPr>
          <a:xfrm>
            <a:off x="259665" y="320452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D2D4FAB-8486-4553-8868-72AA0AB31E8D}"/>
              </a:ext>
            </a:extLst>
          </p:cNvPr>
          <p:cNvGrpSpPr/>
          <p:nvPr/>
        </p:nvGrpSpPr>
        <p:grpSpPr>
          <a:xfrm>
            <a:off x="1029461" y="3417728"/>
            <a:ext cx="366855" cy="253916"/>
            <a:chOff x="5416725" y="4610235"/>
            <a:chExt cx="366855" cy="25391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14E2076-2319-48EB-90EF-E5AAEF0611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621E4F-C68F-4844-948F-95CA1743004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C2524D-BF1D-4C21-904A-A36B1C54029F}"/>
              </a:ext>
            </a:extLst>
          </p:cNvPr>
          <p:cNvGrpSpPr/>
          <p:nvPr/>
        </p:nvGrpSpPr>
        <p:grpSpPr>
          <a:xfrm>
            <a:off x="1029461" y="3672840"/>
            <a:ext cx="366855" cy="253916"/>
            <a:chOff x="5416725" y="4610235"/>
            <a:chExt cx="366855" cy="25391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BF2AE76-0C0D-48F3-BC68-CBA1DE419B02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3E07D-4582-4A39-B6E9-F898C71286A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02B125-E37A-4BF5-A63D-B79E5F538524}"/>
              </a:ext>
            </a:extLst>
          </p:cNvPr>
          <p:cNvGrpSpPr/>
          <p:nvPr/>
        </p:nvGrpSpPr>
        <p:grpSpPr>
          <a:xfrm>
            <a:off x="1396316" y="3860800"/>
            <a:ext cx="366855" cy="253916"/>
            <a:chOff x="5416725" y="4610235"/>
            <a:chExt cx="366855" cy="253916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E0B3A29-95BD-4EB0-B1AD-FEB21B8B45E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6F3E85-AA53-43CB-BB21-036BAD34689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03DF706-B061-451E-9227-D927CC6DEEEF}"/>
              </a:ext>
            </a:extLst>
          </p:cNvPr>
          <p:cNvGrpSpPr/>
          <p:nvPr/>
        </p:nvGrpSpPr>
        <p:grpSpPr>
          <a:xfrm>
            <a:off x="305798" y="4534216"/>
            <a:ext cx="366855" cy="253916"/>
            <a:chOff x="5416725" y="4610235"/>
            <a:chExt cx="366855" cy="253916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A4378CB-681C-471B-80DF-F00F820A323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17CC41-9312-4530-9DA2-D528680BA67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275817-17BA-48E4-ACF9-2EFBEED590C8}"/>
              </a:ext>
            </a:extLst>
          </p:cNvPr>
          <p:cNvGrpSpPr/>
          <p:nvPr/>
        </p:nvGrpSpPr>
        <p:grpSpPr>
          <a:xfrm>
            <a:off x="305798" y="4757652"/>
            <a:ext cx="366855" cy="253916"/>
            <a:chOff x="5416725" y="4610235"/>
            <a:chExt cx="366855" cy="253916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AD093C2-A49B-4B62-8539-415C2716522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9BD771-5DDB-4B40-84AF-4938D8C2602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3078803-0F17-48A2-A5A5-02E5A52A82F2}"/>
              </a:ext>
            </a:extLst>
          </p:cNvPr>
          <p:cNvGrpSpPr/>
          <p:nvPr/>
        </p:nvGrpSpPr>
        <p:grpSpPr>
          <a:xfrm>
            <a:off x="305798" y="5010906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3738EA8-F646-42AD-98FD-1F795DC25E5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739AA6-9588-4339-AA76-F301039C1D0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F70E6EF-920E-4E7B-879F-8CEB9C8644C2}"/>
              </a:ext>
            </a:extLst>
          </p:cNvPr>
          <p:cNvGrpSpPr/>
          <p:nvPr/>
        </p:nvGrpSpPr>
        <p:grpSpPr>
          <a:xfrm>
            <a:off x="305798" y="5258094"/>
            <a:ext cx="366855" cy="253916"/>
            <a:chOff x="5416725" y="4610235"/>
            <a:chExt cx="366855" cy="253916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24174C9-D5D7-4EF8-8167-F9DFF0F9733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0CC480-FE52-445A-8099-64A81758D56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8FB5BAA-49FD-4B17-985D-C05A6BA4D5C5}"/>
              </a:ext>
            </a:extLst>
          </p:cNvPr>
          <p:cNvGrpSpPr/>
          <p:nvPr/>
        </p:nvGrpSpPr>
        <p:grpSpPr>
          <a:xfrm>
            <a:off x="1193681" y="5880206"/>
            <a:ext cx="366855" cy="253916"/>
            <a:chOff x="5416725" y="4610235"/>
            <a:chExt cx="366855" cy="253916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9FB798B-78B8-4DEF-99E1-B3343006F42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9B9D3FC-E046-4776-9B1C-430989AA1E5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17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26E1BDB-9E35-43FF-AB61-DA9BAFBB0D63}"/>
              </a:ext>
            </a:extLst>
          </p:cNvPr>
          <p:cNvGrpSpPr/>
          <p:nvPr/>
        </p:nvGrpSpPr>
        <p:grpSpPr>
          <a:xfrm>
            <a:off x="1193681" y="6103642"/>
            <a:ext cx="366855" cy="253916"/>
            <a:chOff x="5416725" y="4610235"/>
            <a:chExt cx="366855" cy="253916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8273AB7-45E2-443E-9D51-1C79440E1130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4F238-E7BA-4D98-8201-5C572BE9BEC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18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03663FE-C227-4AEB-AE9B-FA93E60829A4}"/>
              </a:ext>
            </a:extLst>
          </p:cNvPr>
          <p:cNvGrpSpPr/>
          <p:nvPr/>
        </p:nvGrpSpPr>
        <p:grpSpPr>
          <a:xfrm>
            <a:off x="1193681" y="6356896"/>
            <a:ext cx="366855" cy="253916"/>
            <a:chOff x="5416725" y="4610235"/>
            <a:chExt cx="366855" cy="253916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E4DCA5E-70C8-43FC-8FEE-223D92AB653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BB7C61D-0E9D-4F95-A181-9A5650D5A32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19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506A558-2491-40F5-B108-E92EA104DCCD}"/>
              </a:ext>
            </a:extLst>
          </p:cNvPr>
          <p:cNvGrpSpPr/>
          <p:nvPr/>
        </p:nvGrpSpPr>
        <p:grpSpPr>
          <a:xfrm>
            <a:off x="1193681" y="6604084"/>
            <a:ext cx="366855" cy="253916"/>
            <a:chOff x="5416725" y="4610235"/>
            <a:chExt cx="366855" cy="253916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0BE9DADB-538E-4CFB-BC74-98BB3C9FF0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25097F2-7C9E-4F05-A083-1396F696C51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20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63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89AFE85-4AFA-442E-A390-F959A7896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36" t="15079" r="4286" b="4122"/>
          <a:stretch/>
        </p:blipFill>
        <p:spPr>
          <a:xfrm>
            <a:off x="1836335" y="1602879"/>
            <a:ext cx="6405537" cy="5174439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4785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쿠폰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https://ridibooks.com/coupon/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842039"/>
              </p:ext>
            </p:extLst>
          </p:nvPr>
        </p:nvGraphicFramePr>
        <p:xfrm>
          <a:off x="8337550" y="518161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5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67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목록을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64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쿠폰번호를 입력하는 팝업창이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8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사용가능한 쿠폰번호를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쿠폰 번호 입력할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유효하지 않은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쿠폰번호입니다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17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사옹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가능 리스트 목록에 추가됨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639422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F7BCD5BD-9AB6-4236-8E28-7598F577B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39" t="31145" r="37092" b="31223"/>
          <a:stretch/>
        </p:blipFill>
        <p:spPr>
          <a:xfrm>
            <a:off x="3089082" y="2570199"/>
            <a:ext cx="2661313" cy="2512789"/>
          </a:xfrm>
          <a:prstGeom prst="rect">
            <a:avLst/>
          </a:prstGeom>
          <a:ln>
            <a:noFill/>
          </a:ln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1FF59F0B-61D3-4B72-9280-B3C9C9ADD1E4}"/>
              </a:ext>
            </a:extLst>
          </p:cNvPr>
          <p:cNvSpPr/>
          <p:nvPr/>
        </p:nvSpPr>
        <p:spPr>
          <a:xfrm>
            <a:off x="7354546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413983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520016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41798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D6ECEC-E2A9-4164-937D-1E15B1E94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6"/>
          <a:stretch/>
        </p:blipFill>
        <p:spPr>
          <a:xfrm>
            <a:off x="0" y="518010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62343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62343" y="32057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62343" y="3818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62343" y="43405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0131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만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 미만 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34475"/>
              </p:ext>
            </p:extLst>
          </p:nvPr>
        </p:nvGraphicFramePr>
        <p:xfrm>
          <a:off x="8337550" y="518161"/>
          <a:ext cx="3854450" cy="63387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체크박스 활성화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안되었을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어린이는 법정대리인의 동의가 필요합니다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출력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되었을 때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90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6231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034599"/>
              </p:ext>
            </p:extLst>
          </p:nvPr>
        </p:nvGraphicFramePr>
        <p:xfrm>
          <a:off x="8337550" y="518161"/>
          <a:ext cx="3854450" cy="6339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비밀번호를 쓰고 확인을 누르면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비밀번호가 올바르지 않습니다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경고창이 뜸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올바르게 비밀번호를 입력하고 확인을 누르면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B3F6C85-1701-42A0-A4C2-A4CE0197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206601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59585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79238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7146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4916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회원 탈퇴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6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변경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생겨 입력할 수 있도록 바뀌고 인증 메일 발송과 취소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취소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원래대로 돌아옴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입력하면 인증 메일 발송 버튼이 활성화됨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발송 버튼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 클릭 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@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뒤에 적힌 사이트로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7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현재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않게 입력하면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새로운 비밀번호가 일치할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같은 비밀번호는 사용할 수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재입력하는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새로운 비밀번호와 새로운 비밀번호 확인이 일치하지 않을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95652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730173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260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아무것도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적지않고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비밀번호 변경을 클릭하면 정보 변경 전에 비밀번호를 입력하는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입력칸들을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채운 뒤 비밀번호 변경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비밀번호가 변경되었습니다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뜨고 정보 변경 전에 비밀번호를 입력하는 페이지로 이동되며 새 비밀번호로 변경됨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마케팅 정보 수신을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9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마케팅 정보 수신 체크한 뒤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수정하였습니다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/n(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날짜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에 요청하신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마케팅 정보수신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수신 내용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정상적으로 처리되었습니다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모두 체크하지 않아도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넘어감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839619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021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07816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2C3685-60E4-4894-AE84-B15CA2E7EFD7}"/>
              </a:ext>
            </a:extLst>
          </p:cNvPr>
          <p:cNvGrpSpPr/>
          <p:nvPr/>
        </p:nvGrpSpPr>
        <p:grpSpPr>
          <a:xfrm>
            <a:off x="0" y="518160"/>
            <a:ext cx="8337550" cy="6339840"/>
            <a:chOff x="0" y="518160"/>
            <a:chExt cx="8337550" cy="6339840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454A2C6D-931B-487F-882D-D441D0712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7" b="21387"/>
            <a:stretch/>
          </p:blipFill>
          <p:spPr>
            <a:xfrm>
              <a:off x="0" y="925975"/>
              <a:ext cx="8337550" cy="5932025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9BF230C0-C2BC-4614-ACA3-E68331CE6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930"/>
            <a:stretch/>
          </p:blipFill>
          <p:spPr>
            <a:xfrm>
              <a:off x="0" y="518160"/>
              <a:ext cx="8337550" cy="893952"/>
            </a:xfrm>
            <a:prstGeom prst="rect">
              <a:avLst/>
            </a:prstGeom>
          </p:spPr>
        </p:pic>
      </p:grp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0587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회원탈퇴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96037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탈퇴하는 이유를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동의를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661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동의 버튼을 누르지 않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고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 탈퇴 동의를 체크해주세요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입력하지 않고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올바르지 않은 비밀번호를 입력하고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다시 확인해 주십시오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비밀번호를 입력하고 동의 체크한 뒤 클릭하면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회원 탈퇴를 진행하겠습니까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9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탈퇴 경고창에서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 누르면 탈퇴가 되면서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 처리되었습니다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감사합니다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한번 더 확인 누르면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50540309-422E-4926-AF76-68D1A8E91139}"/>
              </a:ext>
            </a:extLst>
          </p:cNvPr>
          <p:cNvSpPr/>
          <p:nvPr/>
        </p:nvSpPr>
        <p:spPr>
          <a:xfrm>
            <a:off x="2171795" y="30278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3226DDF-3755-4A7B-AC77-EF9DB9CDDAE7}"/>
              </a:ext>
            </a:extLst>
          </p:cNvPr>
          <p:cNvSpPr/>
          <p:nvPr/>
        </p:nvSpPr>
        <p:spPr>
          <a:xfrm>
            <a:off x="2171795" y="4964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BA50D01-1795-4A33-9978-EBE37CC29F69}"/>
              </a:ext>
            </a:extLst>
          </p:cNvPr>
          <p:cNvSpPr/>
          <p:nvPr/>
        </p:nvSpPr>
        <p:spPr>
          <a:xfrm>
            <a:off x="3955567" y="59320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3F0EB0F-FD95-445E-B4A4-BAEFEE51CBF6}"/>
              </a:ext>
            </a:extLst>
          </p:cNvPr>
          <p:cNvSpPr/>
          <p:nvPr/>
        </p:nvSpPr>
        <p:spPr>
          <a:xfrm>
            <a:off x="6172987" y="65059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7486540-0FA3-4CB9-90A7-92C3BEA9A0AA}"/>
              </a:ext>
            </a:extLst>
          </p:cNvPr>
          <p:cNvSpPr/>
          <p:nvPr/>
        </p:nvSpPr>
        <p:spPr>
          <a:xfrm>
            <a:off x="3955567" y="65025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740490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4114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 목록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https://ridibooks.com/category/list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8959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글자색과 화살표 색은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삼각형이 그 카테고리 옆에 생기고 카테고리의 하위 목록들이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 박스에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76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#0f5e9c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FA7BC35-AC21-440E-88A5-1C10B85CD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7"/>
          <a:stretch/>
        </p:blipFill>
        <p:spPr>
          <a:xfrm>
            <a:off x="0" y="518160"/>
            <a:ext cx="8337550" cy="621792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4FA7FE1-4291-4700-ABBF-93DBF4126079}"/>
              </a:ext>
            </a:extLst>
          </p:cNvPr>
          <p:cNvSpPr/>
          <p:nvPr/>
        </p:nvSpPr>
        <p:spPr>
          <a:xfrm>
            <a:off x="816332" y="1806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F094A8A-CAFE-4951-9DFF-0EEEE1D7F710}"/>
              </a:ext>
            </a:extLst>
          </p:cNvPr>
          <p:cNvSpPr/>
          <p:nvPr/>
        </p:nvSpPr>
        <p:spPr>
          <a:xfrm>
            <a:off x="3285212" y="18454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631B456-5E63-41A2-B20D-1F88AE35D4FF}"/>
              </a:ext>
            </a:extLst>
          </p:cNvPr>
          <p:cNvSpPr/>
          <p:nvPr/>
        </p:nvSpPr>
        <p:spPr>
          <a:xfrm>
            <a:off x="3285212" y="23159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C6E915-1C13-42D2-9946-48B546E8D668}"/>
              </a:ext>
            </a:extLst>
          </p:cNvPr>
          <p:cNvSpPr/>
          <p:nvPr/>
        </p:nvSpPr>
        <p:spPr>
          <a:xfrm>
            <a:off x="1821716" y="20565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385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4222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32191"/>
              </p:ext>
            </p:extLst>
          </p:nvPr>
        </p:nvGraphicFramePr>
        <p:xfrm>
          <a:off x="8337550" y="518161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313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글자의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(border-radius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준 박스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배경색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글자의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상위 메뉴 타이틀에 마우스를 올리면 글자색과 아이콘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487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7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B29A14-8420-47D6-8A97-752DC89FDD93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D6EB35-B88F-4650-8D85-841C4943F146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68C2AB-2835-44A6-9999-8FFD71C5D19D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06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091197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선택된 체크순으로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808478"/>
                  </a:ext>
                </a:extLst>
              </a:tr>
              <a:tr h="947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아이콘의 목록 스타일로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색있는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아이콘으로 변경됨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안된 아이콘 색은 회색으로 되어있음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9541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하위메뉴의 책들이 다 있는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D9F6B072-7BFB-4E26-90A7-8ED31117919D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09594F8-7D8B-47DC-ABA0-2ED8EDFBAA04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8F44099-AFD3-4F68-A79F-C5DAE63E5A2A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44915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33035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275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글자의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미리보기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48899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608548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7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7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919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#1f8ce6;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더보기에 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#DFDFDF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8924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4589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647468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6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2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안보였던 내용들이 다 보이게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클릭과 동시에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펼쳐보기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사라지고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접기버튼이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303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#f2f4f5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8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인기순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최신순에 마우스 올리면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29157F8-6E25-42D3-B8E9-22A633DB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5495012" y="136332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1799312" y="2856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8CBCAA-323D-46BE-AE50-CA312E63B743}"/>
              </a:ext>
            </a:extLst>
          </p:cNvPr>
          <p:cNvSpPr/>
          <p:nvPr/>
        </p:nvSpPr>
        <p:spPr>
          <a:xfrm>
            <a:off x="6295112" y="40227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6295112" y="45408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2431772" y="52647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0362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0235"/>
              </p:ext>
            </p:extLst>
          </p:nvPr>
        </p:nvGraphicFramePr>
        <p:xfrm>
          <a:off x="8337550" y="518161"/>
          <a:ext cx="3854450" cy="6348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33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(5~20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 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아이디입니다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재입력하는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(8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이상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특수문자 중 두가지 이상입력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입력하는 칸 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(@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포함한 유효한 주소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이메일 주소입니다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(2~20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자로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출생년도를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(1900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이상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년도 이하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성별을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클릭하면됨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라디오버튼과 함께 체크표시됨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 정보 수집 및 이용 동의 제외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채우지 않았을 때 클릭 시 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약관 동의를 체크하지 않고 클릭 시  체크박스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개인정보 수집 및 이용에 동의해주세요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체크박스를 클릭하면 사라짐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모든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채우고 전체 약관 동의 체크 및 필수 체크가 되었을 때 클릭 시 인증 링크 발송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019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12793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01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(1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별로에요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2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그저그래요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3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보통이에요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 4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최고에요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클릭 시 내가 남긴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별점에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별 개수가 숫자로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보여짐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개수 옆에 취소를 누르면 별 클릭한 것이 초기화됨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별에 마우스를 올리면 별이 주황색으로 변함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각 별마다 문구가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28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리뷰를 쓸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수있는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칸임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10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 이상 쓰면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리뷰남기기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활성화됨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 클릭 시 테두리색이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#7d8e9e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옅어짐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382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내용이 아래에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</a:t>
                      </a:r>
                      <a:r>
                        <a:rPr lang="en-US" altLang="ko-KR" sz="1000" b="0" i="1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유의사항과 댓글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박스에 마우스를 올리면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 클릭 시 안보였던 내용이 </a:t>
                      </a:r>
                      <a:r>
                        <a:rPr lang="ko-KR" altLang="ko-KR" sz="1000" b="0" i="0" u="none" kern="12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보이게되면서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글자색이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상태에서 클릭 시 내용이 사라짐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000" b="0" i="0" u="none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553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체크하고 리뷰 남기기 클릭 시 리뷰창에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'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스포일러가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있는 리뷰입니다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’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로 나옴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있습니다에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있습니다 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4415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64939"/>
              </p:ext>
            </p:extLst>
          </p:nvPr>
        </p:nvGraphicFramePr>
        <p:xfrm>
          <a:off x="8337550" y="518161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리뷰가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94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전체 클릭 시 전체 리뷰가 표시됨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구매자 클릭 시 구매자 리뷰 표시됨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951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댓글 달 수 있는 칸이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숫자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39582"/>
                  </a:ext>
                </a:extLst>
              </a:tr>
              <a:tr h="11227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수정버튼을 누르면 수정할 수 있도록 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삭제버튼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정말 삭제하겠습니까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확인 누르면 삭제됨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2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51369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B92674-44E1-4D18-B17F-FC75D3AEC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6" y="1976731"/>
            <a:ext cx="6026634" cy="3623609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542380"/>
              </p:ext>
            </p:extLst>
          </p:nvPr>
        </p:nvGraphicFramePr>
        <p:xfrm>
          <a:off x="8337550" y="518160"/>
          <a:ext cx="3854450" cy="6339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1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674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하트색이 채워지고 숫자가 올라가면서 위시가 되며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 등록되었습니다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활성화되있을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때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8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이벤트 글자 클릭 시 이벤트 페이지로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공지 글자 클릭 시 화살표 이미지가 뒤집어지면서 안보였던 내용이 보임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 글자 클릭 시 팝업창으로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추천책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나옴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자세히 알아보기 클릭 시 고객센터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97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보는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1120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대여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선택대여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리디캐시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및 포인트가 없을 때 클릭 시 결제하기 창이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캐시 및 포인트 있을 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카트페이지로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카트아이콘에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숫자가 생김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2073361" y="522584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387126" y="39711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29B24-A6D5-440A-AAF4-50C108A55A7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789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5375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2148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체크버튼이 다 선택됨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권수와 액수도 클릭 된 책의 개수마다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8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신간부터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977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선택을 안하고 </a:t>
                      </a:r>
                      <a:r>
                        <a:rPr lang="ko-KR" altLang="ko-KR" sz="11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클릭시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담을 책을 선택해주세요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담긴 책을 선택하고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카트에 담긴 책입니다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120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있을 때 클릭 시 결제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없을 때 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선택된 도서가 없습니다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0488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48777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 표시 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보는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무료로 보기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6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내용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198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20232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2772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90C72B4-2833-469B-B4F0-722C9607A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6"/>
            <a:ext cx="8337550" cy="63398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E11A85-0B40-41BD-A7E0-C3444CB66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20139"/>
          <a:stretch/>
        </p:blipFill>
        <p:spPr>
          <a:xfrm>
            <a:off x="204536" y="1544172"/>
            <a:ext cx="6978317" cy="2930788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76719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274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키워드와 관련된 책이 나옴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배경색이 바뀜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바뀜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383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키워드로 검색에 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300473" y="39520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300473" y="210309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85733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0B8098-9715-430B-9254-E47456D0ABB0}"/>
              </a:ext>
            </a:extLst>
          </p:cNvPr>
          <p:cNvSpPr/>
          <p:nvPr/>
        </p:nvSpPr>
        <p:spPr>
          <a:xfrm>
            <a:off x="0" y="518160"/>
            <a:ext cx="8337550" cy="68580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8799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저자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https://ridibooks.com/author/6863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31200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37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#1f8ce6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마우스 포인터는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default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809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#ebf6f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되면 작가 프로필 수정 요청 배경색과 글자색이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됐을 때 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#f2f4f5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51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 된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출판사 검색 결과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1FCDF8-2812-4BA8-9F37-1E9A6B6BE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1"/>
          <a:stretch/>
        </p:blipFill>
        <p:spPr>
          <a:xfrm>
            <a:off x="986738" y="518160"/>
            <a:ext cx="6364075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0C9D7CF-CEFB-45D1-888E-087B8BDA5B81}"/>
              </a:ext>
            </a:extLst>
          </p:cNvPr>
          <p:cNvSpPr/>
          <p:nvPr/>
        </p:nvSpPr>
        <p:spPr>
          <a:xfrm>
            <a:off x="1240548" y="1551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99455-842A-4392-8860-3B7D1D2B8782}"/>
              </a:ext>
            </a:extLst>
          </p:cNvPr>
          <p:cNvSpPr/>
          <p:nvPr/>
        </p:nvSpPr>
        <p:spPr>
          <a:xfrm>
            <a:off x="1240548" y="18272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6C84C9-04EE-4BA0-8ADF-3EDF1213EEE4}"/>
              </a:ext>
            </a:extLst>
          </p:cNvPr>
          <p:cNvSpPr/>
          <p:nvPr/>
        </p:nvSpPr>
        <p:spPr>
          <a:xfrm>
            <a:off x="6981591" y="27035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EAE264C-B710-4CD7-9152-90B95AC39830}"/>
              </a:ext>
            </a:extLst>
          </p:cNvPr>
          <p:cNvSpPr/>
          <p:nvPr/>
        </p:nvSpPr>
        <p:spPr>
          <a:xfrm>
            <a:off x="6024121" y="55266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9F8B2B3-043C-415A-B697-F3C41422E3D7}"/>
              </a:ext>
            </a:extLst>
          </p:cNvPr>
          <p:cNvSpPr/>
          <p:nvPr/>
        </p:nvSpPr>
        <p:spPr>
          <a:xfrm>
            <a:off x="1324002" y="61370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1D2AA6D-7C7A-475C-B018-63A96E97C0B9}"/>
              </a:ext>
            </a:extLst>
          </p:cNvPr>
          <p:cNvSpPr/>
          <p:nvPr/>
        </p:nvSpPr>
        <p:spPr>
          <a:xfrm>
            <a:off x="2630865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3C57C8-F431-4D5E-97CB-805A1E0C8C6A}"/>
              </a:ext>
            </a:extLst>
          </p:cNvPr>
          <p:cNvSpPr/>
          <p:nvPr/>
        </p:nvSpPr>
        <p:spPr>
          <a:xfrm>
            <a:off x="2997720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73835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7253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17467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345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결과와 관련된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결과가 많으면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개까지만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노출함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#f7fafc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94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검색 결과들이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더보기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버튼이 사라지고 접기 버튼이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메뉴와 관련된 책들이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밑줄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선택할 수 있는 보기들이 나옴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선택을 하면 선택한 보기에 따라 책이 분류됨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 결과에서 성인 컨텐츠를 제외시키고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도형 바탕색이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#339cf2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로 바뀌고 원이 오른쪽으로 이동함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도형색은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테두리색은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#0077d9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되며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596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072067"/>
              </p:ext>
            </p:extLst>
          </p:nvPr>
        </p:nvGraphicFramePr>
        <p:xfrm>
          <a:off x="8337550" y="518161"/>
          <a:ext cx="3854450" cy="636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440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58937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11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2789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신간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https://ridibooks.com/new-releases/general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77819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순으로 정렬된 페이지가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#666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아이콘의 목록 스타일로 변경됨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색있는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아이콘으로 변경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안된 아이콘 색은 회색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EC0EC3-E099-4A21-87CA-70BE91C00D4F}"/>
              </a:ext>
            </a:extLst>
          </p:cNvPr>
          <p:cNvSpPr txBox="1"/>
          <p:nvPr/>
        </p:nvSpPr>
        <p:spPr>
          <a:xfrm>
            <a:off x="9464040" y="-1"/>
            <a:ext cx="2727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베스트 페이지도 똑같은 디자인 구성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92B1B84-AC32-4170-8DE4-1ACFB7885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0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DCE0617-623C-4CEF-8B30-90A5EC7053C8}"/>
              </a:ext>
            </a:extLst>
          </p:cNvPr>
          <p:cNvSpPr/>
          <p:nvPr/>
        </p:nvSpPr>
        <p:spPr>
          <a:xfrm>
            <a:off x="849664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A72D5E-6D42-455B-9F23-115A70C8B738}"/>
              </a:ext>
            </a:extLst>
          </p:cNvPr>
          <p:cNvSpPr/>
          <p:nvPr/>
        </p:nvSpPr>
        <p:spPr>
          <a:xfrm>
            <a:off x="6689316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ADAC86-2C5A-42FC-9A77-91013C780B14}"/>
              </a:ext>
            </a:extLst>
          </p:cNvPr>
          <p:cNvSpPr/>
          <p:nvPr/>
        </p:nvSpPr>
        <p:spPr>
          <a:xfrm>
            <a:off x="1062872" y="2381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ED1CCD-E5BE-46C6-831B-D5E021EB08B8}"/>
              </a:ext>
            </a:extLst>
          </p:cNvPr>
          <p:cNvSpPr/>
          <p:nvPr/>
        </p:nvSpPr>
        <p:spPr>
          <a:xfrm>
            <a:off x="2815278" y="205781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95038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65491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29295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58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뜻함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입력하지 않거나 다른 곳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바뀜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뒤 입력하지 않거나 다른 곳 클릭 시 테두리 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#FABAB3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입력칸을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올바르게 작성하면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초록색 체크표시가 오른쪽에 나타남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이용약관 페이지로 이동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0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성별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 정보 관련 내용확인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개인 정보 수집 관련 내용확인 페이지로 이동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A9AEBC-3667-41E2-8808-8E5727193D9A}"/>
              </a:ext>
            </a:extLst>
          </p:cNvPr>
          <p:cNvGrpSpPr/>
          <p:nvPr/>
        </p:nvGrpSpPr>
        <p:grpSpPr>
          <a:xfrm>
            <a:off x="2558829" y="5898944"/>
            <a:ext cx="366855" cy="253916"/>
            <a:chOff x="5416725" y="4610235"/>
            <a:chExt cx="366855" cy="2539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351FEC3-E064-41D6-84AF-C51DDDA604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0458AB-70FD-4D76-8E65-F2255E15A2D6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501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9224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https://ridibooks.com/event/general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3486"/>
              </p:ext>
            </p:extLst>
          </p:nvPr>
        </p:nvGraphicFramePr>
        <p:xfrm>
          <a:off x="8337550" y="518161"/>
          <a:ext cx="3854450" cy="6365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754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지난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진행 중인 이벤트 클릭 시 진행 중인 이벤트 페이지로 이동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밑줄이 생기고 밑줄색과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바뀜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글자에 마우스를 올려도 적용됨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#40474d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되고 밑줄색은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테두리색이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7C779C6-9180-40D7-AD53-53281FE83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11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48B3ACA-88F6-4246-9124-7FF880F890E3}"/>
              </a:ext>
            </a:extLst>
          </p:cNvPr>
          <p:cNvSpPr/>
          <p:nvPr/>
        </p:nvSpPr>
        <p:spPr>
          <a:xfrm>
            <a:off x="1983982" y="240346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6BEE1D-DEDF-4F88-975A-B435480F5283}"/>
              </a:ext>
            </a:extLst>
          </p:cNvPr>
          <p:cNvSpPr/>
          <p:nvPr/>
        </p:nvSpPr>
        <p:spPr>
          <a:xfrm>
            <a:off x="201481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F7F8094-E44B-41CA-8862-AA8832C7A814}"/>
              </a:ext>
            </a:extLst>
          </p:cNvPr>
          <p:cNvSpPr/>
          <p:nvPr/>
        </p:nvSpPr>
        <p:spPr>
          <a:xfrm>
            <a:off x="5207989" y="28220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8493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310198FF-5812-4894-B6E8-F728019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22"/>
          <a:stretch/>
        </p:blipFill>
        <p:spPr>
          <a:xfrm>
            <a:off x="-1" y="518157"/>
            <a:ext cx="8337553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3778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12408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엔터를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누르면 최신 완결관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연해짐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42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입력하면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검색박스에 적힌 검색어와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버튼이 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돌아옴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827326"/>
                  </a:ext>
                </a:extLst>
              </a:tr>
              <a:tr h="89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35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책들이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1153563" y="14889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4E75AB-EC3B-4811-B82C-B8F27487D160}"/>
              </a:ext>
            </a:extLst>
          </p:cNvPr>
          <p:cNvSpPr/>
          <p:nvPr/>
        </p:nvSpPr>
        <p:spPr>
          <a:xfrm>
            <a:off x="115356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568A1F-15CC-491C-9A64-1763C0510900}"/>
              </a:ext>
            </a:extLst>
          </p:cNvPr>
          <p:cNvSpPr/>
          <p:nvPr/>
        </p:nvSpPr>
        <p:spPr>
          <a:xfrm>
            <a:off x="327700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E6943B-9121-41F8-9E2B-6DE4FF73105B}"/>
              </a:ext>
            </a:extLst>
          </p:cNvPr>
          <p:cNvSpPr/>
          <p:nvPr/>
        </p:nvSpPr>
        <p:spPr>
          <a:xfrm>
            <a:off x="635548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3A635A-BA48-4D8B-9759-D6898E34A5AB}"/>
              </a:ext>
            </a:extLst>
          </p:cNvPr>
          <p:cNvSpPr/>
          <p:nvPr/>
        </p:nvSpPr>
        <p:spPr>
          <a:xfrm>
            <a:off x="1489264" y="42418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3F6D8D5-146E-41D4-9A35-9E807CB8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452" y="3190586"/>
            <a:ext cx="153390" cy="143164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9E9A06CE-5F49-4C51-92BB-0E01B49C67A5}"/>
              </a:ext>
            </a:extLst>
          </p:cNvPr>
          <p:cNvSpPr/>
          <p:nvPr/>
        </p:nvSpPr>
        <p:spPr>
          <a:xfrm>
            <a:off x="115356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90020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A0A5C9D3-3346-4979-BFED-4498D6C76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42"/>
          <a:stretch/>
        </p:blipFill>
        <p:spPr>
          <a:xfrm>
            <a:off x="-2" y="518157"/>
            <a:ext cx="8337551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20189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검색어가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안나올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때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421505"/>
              </p:ext>
            </p:extLst>
          </p:nvPr>
        </p:nvGraphicFramePr>
        <p:xfrm>
          <a:off x="8337550" y="518160"/>
          <a:ext cx="3854450" cy="6339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96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876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최신 완결관 페이지로 이동</a:t>
                      </a:r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화살표 사이의 여백이 넓어짐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959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3312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3744363" y="5217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056870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05377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키워드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https://ridibooks.com/keyword-finder/comic?order=recent&amp;page=1&amp;set_id=21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16069"/>
              </p:ext>
            </p:extLst>
          </p:nvPr>
        </p:nvGraphicFramePr>
        <p:xfrm>
          <a:off x="8337550" y="518161"/>
          <a:ext cx="3854450" cy="6372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클릭된 타이틀 메뉴가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(ex. 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메뉴가 보임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되고 글자 아래에 밑줄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키워드가 생기면서 클릭한 키워드가 포함된 책들도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글자의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배경색과 글자색이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활성화된 키워드들이 다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25213"/>
                  </a:ext>
                </a:extLst>
              </a:tr>
              <a:tr h="756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 올리면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 정렬됨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55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추가됟면서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키워드가 포함된 책들로 정렬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키워드 배경색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키워드는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9DDAA0F-F14F-4156-AD97-C19B3CB64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2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E8231EA-23EC-4E37-B5BD-F5346132DA68}"/>
              </a:ext>
            </a:extLst>
          </p:cNvPr>
          <p:cNvSpPr/>
          <p:nvPr/>
        </p:nvSpPr>
        <p:spPr>
          <a:xfrm>
            <a:off x="2213009" y="18264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8873EFC-22AE-4DB0-B5F5-FA2B062D614C}"/>
              </a:ext>
            </a:extLst>
          </p:cNvPr>
          <p:cNvSpPr/>
          <p:nvPr/>
        </p:nvSpPr>
        <p:spPr>
          <a:xfrm>
            <a:off x="858771" y="21426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A86BFA4-FCDB-4343-802A-47C3021AA077}"/>
              </a:ext>
            </a:extLst>
          </p:cNvPr>
          <p:cNvSpPr/>
          <p:nvPr/>
        </p:nvSpPr>
        <p:spPr>
          <a:xfrm>
            <a:off x="858771" y="3514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B8CFDB-60AF-4EAE-B6C3-B20E557A5260}"/>
              </a:ext>
            </a:extLst>
          </p:cNvPr>
          <p:cNvSpPr/>
          <p:nvPr/>
        </p:nvSpPr>
        <p:spPr>
          <a:xfrm>
            <a:off x="858771" y="410789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A69F6B-D1AA-4F6A-9746-90CB2201FECD}"/>
              </a:ext>
            </a:extLst>
          </p:cNvPr>
          <p:cNvSpPr/>
          <p:nvPr/>
        </p:nvSpPr>
        <p:spPr>
          <a:xfrm>
            <a:off x="1071979" y="47804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BD84D9F-A6C7-4471-B603-84F716085391}"/>
              </a:ext>
            </a:extLst>
          </p:cNvPr>
          <p:cNvSpPr/>
          <p:nvPr/>
        </p:nvSpPr>
        <p:spPr>
          <a:xfrm>
            <a:off x="4704765" y="51416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925F18-9FF1-409E-AC82-709F2D20A633}"/>
              </a:ext>
            </a:extLst>
          </p:cNvPr>
          <p:cNvSpPr/>
          <p:nvPr/>
        </p:nvSpPr>
        <p:spPr>
          <a:xfrm>
            <a:off x="7282720" y="151762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4257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ABA4B6-EADD-4BC3-B04D-9D045B571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28" t="24654" r="17373" b="17746"/>
          <a:stretch/>
        </p:blipFill>
        <p:spPr>
          <a:xfrm>
            <a:off x="1798320" y="1250265"/>
            <a:ext cx="2537461" cy="518160"/>
          </a:xfrm>
          <a:prstGeom prst="rect">
            <a:avLst/>
          </a:prstGeom>
        </p:spPr>
      </p:pic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3BD9F926-F82A-414A-B54A-6B30D2A0A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968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C6EDACFA-DBEA-4BEF-ADF9-CD1A2B8F0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637364"/>
              </p:ext>
            </p:extLst>
          </p:nvPr>
        </p:nvGraphicFramePr>
        <p:xfrm>
          <a:off x="8337550" y="518160"/>
          <a:ext cx="3854450" cy="315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각 페이지로 이동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버튼의 배경색은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#1a90df,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#0e7bc3,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글자색은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#fff,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커서는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default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띄워질땐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위에서 아래로 띄워지고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몇초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뒤 다시 위로 올라가면서 사라짐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5E45109-CB49-46EB-9999-D0543F6E9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" t="13324" r="1956" b="15470"/>
          <a:stretch/>
        </p:blipFill>
        <p:spPr>
          <a:xfrm>
            <a:off x="1798320" y="2322273"/>
            <a:ext cx="4937760" cy="56972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C28D952-74C8-4A64-8D13-06CC43C07675}"/>
              </a:ext>
            </a:extLst>
          </p:cNvPr>
          <p:cNvSpPr/>
          <p:nvPr/>
        </p:nvSpPr>
        <p:spPr>
          <a:xfrm>
            <a:off x="1511857" y="140274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E06E9C-F669-491B-A4B8-A93D91E1EC2C}"/>
              </a:ext>
            </a:extLst>
          </p:cNvPr>
          <p:cNvSpPr/>
          <p:nvPr/>
        </p:nvSpPr>
        <p:spPr>
          <a:xfrm>
            <a:off x="1511857" y="250053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24667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93190"/>
              </p:ext>
            </p:extLst>
          </p:nvPr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539597"/>
              </p:ext>
            </p:extLst>
          </p:nvPr>
        </p:nvGraphicFramePr>
        <p:xfrm>
          <a:off x="344492" y="574040"/>
          <a:ext cx="11503017" cy="5928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92658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정보입력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86381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 발송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34206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수정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76804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 축하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54234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023818"/>
                  </a:ext>
                </a:extLst>
              </a:tr>
              <a:tr h="1798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4068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찾기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4285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재설정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722718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505425"/>
                  </a:ext>
                </a:extLst>
              </a:tr>
              <a:tr h="1798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첫페이지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87683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51108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13252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검색결과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063798"/>
                  </a:ext>
                </a:extLst>
              </a:tr>
              <a:tr h="17982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내비게이션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697710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89049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25380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선물하기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84881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2678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정보변경 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75739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 변경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9574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회원탈퇴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39058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888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509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076593"/>
              </p:ext>
            </p:extLst>
          </p:nvPr>
        </p:nvGraphicFramePr>
        <p:xfrm>
          <a:off x="344492" y="574040"/>
          <a:ext cx="11503017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서재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서재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46282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 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30631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목록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586962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3999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 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090010"/>
                  </a:ext>
                </a:extLst>
              </a:tr>
              <a:tr h="276651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</a:p>
                    <a:p>
                      <a:pPr algn="l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883021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515988"/>
                  </a:ext>
                </a:extLst>
              </a:tr>
              <a:tr h="1798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메뉴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신간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04449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65878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최신완결관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 무료관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1759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키워드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98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29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CC510E3C-19D7-4404-A2C0-BF936C369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r="3196"/>
          <a:stretch/>
        </p:blipFill>
        <p:spPr>
          <a:xfrm>
            <a:off x="0" y="518160"/>
            <a:ext cx="8337550" cy="634339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50814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450636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452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인증 링크 메일 발송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64E910-DAE8-43B1-A858-E89AFEF713BF}"/>
              </a:ext>
            </a:extLst>
          </p:cNvPr>
          <p:cNvSpPr/>
          <p:nvPr/>
        </p:nvSpPr>
        <p:spPr>
          <a:xfrm>
            <a:off x="3238500" y="1676552"/>
            <a:ext cx="822960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46" name="표 12">
            <a:extLst>
              <a:ext uri="{FF2B5EF4-FFF2-40B4-BE49-F238E27FC236}">
                <a16:creationId xmlns:a16="http://schemas.microsoft.com/office/drawing/2014/main" id="{CA2A6619-EF93-49D4-956A-FB2EB288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434794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610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뜨고 회원 가입할 때 이용된 이메일로 다시 메일 보냄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이메일 주소 수정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806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73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2CDEBF7D-5EE3-403E-B093-5B97FF92E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r="8138"/>
          <a:stretch/>
        </p:blipFill>
        <p:spPr>
          <a:xfrm>
            <a:off x="0" y="517317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504843" y="5978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504843" y="2081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504843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504843" y="3377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1006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이메일 주소 수정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1E90F0-68C6-482F-89BB-457CB931E562}"/>
              </a:ext>
            </a:extLst>
          </p:cNvPr>
          <p:cNvSpPr/>
          <p:nvPr/>
        </p:nvSpPr>
        <p:spPr>
          <a:xfrm>
            <a:off x="2948940" y="2111555"/>
            <a:ext cx="678180" cy="1504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232D31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4" name="표 12">
            <a:extLst>
              <a:ext uri="{FF2B5EF4-FFF2-40B4-BE49-F238E27FC236}">
                <a16:creationId xmlns:a16="http://schemas.microsoft.com/office/drawing/2014/main" id="{3A7638B7-9B11-4C8D-86CA-04FF80912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863224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43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클릭하고 나서 이메일을 입력하지 않으면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중복된 이메일 을 입력할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 사용 중인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쓰지않으면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대문자를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이메일은 소문자로만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탈퇴한 아이디의 이메일 주소를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이용이 제한된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5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이메일을 입력한 뒤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링크를 메일로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팝업창이 뜬 뒤 인증 링크 메일 발송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인증 링크 메일 발송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43483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이메일에서 이메일 주소 인증 버튼을 누르면 가입 축하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38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990D142-78EE-4F7C-A37F-E8D5DD2FC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r="8143"/>
          <a:stretch/>
        </p:blipFill>
        <p:spPr>
          <a:xfrm>
            <a:off x="0" y="518160"/>
            <a:ext cx="8337550" cy="63398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489281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7400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가입 축하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https://ridibooks.com/account/signup/complete?return_url=https%3A%2F%2Fridibooks.com%2Fromance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E10BC4-6D17-45F2-992C-47D40F88368F}"/>
              </a:ext>
            </a:extLst>
          </p:cNvPr>
          <p:cNvSpPr/>
          <p:nvPr/>
        </p:nvSpPr>
        <p:spPr>
          <a:xfrm>
            <a:off x="3549265" y="2356340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8" name="표 12">
            <a:extLst>
              <a:ext uri="{FF2B5EF4-FFF2-40B4-BE49-F238E27FC236}">
                <a16:creationId xmlns:a16="http://schemas.microsoft.com/office/drawing/2014/main" id="{BD060778-D322-4141-A9CD-0D9F6DBE8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829997"/>
              </p:ext>
            </p:extLst>
          </p:nvPr>
        </p:nvGraphicFramePr>
        <p:xfrm>
          <a:off x="8337550" y="518161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표시함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466469"/>
                  </a:ext>
                </a:extLst>
              </a:tr>
            </a:tbl>
          </a:graphicData>
        </a:graphic>
      </p:graphicFrame>
      <p:sp>
        <p:nvSpPr>
          <p:cNvPr id="43" name="타원 42">
            <a:extLst>
              <a:ext uri="{FF2B5EF4-FFF2-40B4-BE49-F238E27FC236}">
                <a16:creationId xmlns:a16="http://schemas.microsoft.com/office/drawing/2014/main" id="{AA6B11A9-BD2B-4AE0-9C73-EFD150420B2D}"/>
              </a:ext>
            </a:extLst>
          </p:cNvPr>
          <p:cNvSpPr/>
          <p:nvPr/>
        </p:nvSpPr>
        <p:spPr>
          <a:xfrm>
            <a:off x="2489281" y="3344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C095097-B672-4880-9FE9-8E2877AAC9F6}"/>
              </a:ext>
            </a:extLst>
          </p:cNvPr>
          <p:cNvSpPr/>
          <p:nvPr/>
        </p:nvSpPr>
        <p:spPr>
          <a:xfrm>
            <a:off x="2489281" y="2375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6296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8E629D-EFC8-4424-A8C1-EC7212835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/>
          <a:stretch/>
        </p:blipFill>
        <p:spPr>
          <a:xfrm>
            <a:off x="0" y="518010"/>
            <a:ext cx="8337549" cy="633999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14719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147190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147190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147190" y="2686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393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https://ridibooks.com/account/login?return_url=https%3A%2F%2Fridibooks.com%2F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443202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425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체크가 표시되며 로그인 상태가 유지되도록 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아이디 찾기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59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아이디나 비밀번호를 입력하고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또는 비밀번호를 확인해주세요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비밀번호를 올바르게 입력한 뒤 클릭하면 로그인이 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A6809E5-B498-4A71-BCC8-139A62DADB31}"/>
              </a:ext>
            </a:extLst>
          </p:cNvPr>
          <p:cNvSpPr/>
          <p:nvPr/>
        </p:nvSpPr>
        <p:spPr>
          <a:xfrm>
            <a:off x="2147190" y="3204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C69BB8-89D5-4CD9-9E32-6EAF0A941378}"/>
              </a:ext>
            </a:extLst>
          </p:cNvPr>
          <p:cNvSpPr/>
          <p:nvPr/>
        </p:nvSpPr>
        <p:spPr>
          <a:xfrm>
            <a:off x="2147190" y="37220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2C25A7-A421-4283-B732-9B0572F1CE50}"/>
              </a:ext>
            </a:extLst>
          </p:cNvPr>
          <p:cNvSpPr/>
          <p:nvPr/>
        </p:nvSpPr>
        <p:spPr>
          <a:xfrm>
            <a:off x="4979026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4168774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90712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7252</Words>
  <Application>Microsoft Office PowerPoint</Application>
  <PresentationFormat>와이드스크린</PresentationFormat>
  <Paragraphs>1787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지우</dc:creator>
  <cp:lastModifiedBy>서 지우</cp:lastModifiedBy>
  <cp:revision>52</cp:revision>
  <dcterms:created xsi:type="dcterms:W3CDTF">2021-12-18T04:23:05Z</dcterms:created>
  <dcterms:modified xsi:type="dcterms:W3CDTF">2021-12-23T14:12:12Z</dcterms:modified>
</cp:coreProperties>
</file>